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6" r:id="rId3"/>
    <p:sldId id="289" r:id="rId4"/>
    <p:sldId id="287" r:id="rId5"/>
    <p:sldId id="288" r:id="rId6"/>
    <p:sldId id="290" r:id="rId7"/>
    <p:sldId id="260" r:id="rId8"/>
    <p:sldId id="263" r:id="rId9"/>
    <p:sldId id="264" r:id="rId10"/>
    <p:sldId id="265" r:id="rId11"/>
    <p:sldId id="266" r:id="rId12"/>
    <p:sldId id="267" r:id="rId13"/>
    <p:sldId id="261" r:id="rId14"/>
    <p:sldId id="268" r:id="rId15"/>
    <p:sldId id="269" r:id="rId16"/>
    <p:sldId id="270" r:id="rId17"/>
    <p:sldId id="273" r:id="rId18"/>
    <p:sldId id="259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04751F-75D8-4A3C-BA24-65D631A2C04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DC3F20-D323-428B-B9DD-D80BBFB22F15}">
      <dgm:prSet/>
      <dgm:spPr/>
      <dgm:t>
        <a:bodyPr/>
        <a:lstStyle/>
        <a:p>
          <a:r>
            <a:rPr lang="en-CA"/>
            <a:t>Normative Conformity</a:t>
          </a:r>
          <a:endParaRPr lang="en-US"/>
        </a:p>
      </dgm:t>
    </dgm:pt>
    <dgm:pt modelId="{0C4B0B6F-56A8-4547-95BE-126CAB99A84D}" type="parTrans" cxnId="{2A893D84-6C56-4827-B966-7A9404CE6266}">
      <dgm:prSet/>
      <dgm:spPr/>
      <dgm:t>
        <a:bodyPr/>
        <a:lstStyle/>
        <a:p>
          <a:endParaRPr lang="en-US"/>
        </a:p>
      </dgm:t>
    </dgm:pt>
    <dgm:pt modelId="{8569D35B-F0C6-4886-A541-AF43292D682D}" type="sibTrans" cxnId="{2A893D84-6C56-4827-B966-7A9404CE6266}">
      <dgm:prSet/>
      <dgm:spPr/>
      <dgm:t>
        <a:bodyPr/>
        <a:lstStyle/>
        <a:p>
          <a:endParaRPr lang="en-US"/>
        </a:p>
      </dgm:t>
    </dgm:pt>
    <dgm:pt modelId="{C3714330-1967-4DA4-8EA0-2370FEC0FD35}">
      <dgm:prSet/>
      <dgm:spPr/>
      <dgm:t>
        <a:bodyPr/>
        <a:lstStyle/>
        <a:p>
          <a:r>
            <a:rPr lang="en-CA"/>
            <a:t>Informational Conformity</a:t>
          </a:r>
          <a:endParaRPr lang="en-US"/>
        </a:p>
      </dgm:t>
    </dgm:pt>
    <dgm:pt modelId="{E578797A-50ED-4432-B033-FE6E3D0A6947}" type="parTrans" cxnId="{5CDEC364-D3E0-4ECE-A7FD-2C6AE3A8D553}">
      <dgm:prSet/>
      <dgm:spPr/>
      <dgm:t>
        <a:bodyPr/>
        <a:lstStyle/>
        <a:p>
          <a:endParaRPr lang="en-US"/>
        </a:p>
      </dgm:t>
    </dgm:pt>
    <dgm:pt modelId="{6C810740-18BB-48AB-873D-BC1A7033B657}" type="sibTrans" cxnId="{5CDEC364-D3E0-4ECE-A7FD-2C6AE3A8D553}">
      <dgm:prSet/>
      <dgm:spPr/>
      <dgm:t>
        <a:bodyPr/>
        <a:lstStyle/>
        <a:p>
          <a:endParaRPr lang="en-US"/>
        </a:p>
      </dgm:t>
    </dgm:pt>
    <dgm:pt modelId="{247B9D11-B115-4D7D-94EB-E2E54B34C52D}" type="pres">
      <dgm:prSet presAssocID="{7104751F-75D8-4A3C-BA24-65D631A2C043}" presName="linear" presStyleCnt="0">
        <dgm:presLayoutVars>
          <dgm:animLvl val="lvl"/>
          <dgm:resizeHandles val="exact"/>
        </dgm:presLayoutVars>
      </dgm:prSet>
      <dgm:spPr/>
    </dgm:pt>
    <dgm:pt modelId="{8B54E09C-C780-49B3-8828-78231E81DCF7}" type="pres">
      <dgm:prSet presAssocID="{5FDC3F20-D323-428B-B9DD-D80BBFB22F1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079BBA-83C4-4328-A864-086AC07C8F15}" type="pres">
      <dgm:prSet presAssocID="{8569D35B-F0C6-4886-A541-AF43292D682D}" presName="spacer" presStyleCnt="0"/>
      <dgm:spPr/>
    </dgm:pt>
    <dgm:pt modelId="{EC0271E5-33FD-4F48-B531-1780ADE2F34D}" type="pres">
      <dgm:prSet presAssocID="{C3714330-1967-4DA4-8EA0-2370FEC0FD3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CDEC364-D3E0-4ECE-A7FD-2C6AE3A8D553}" srcId="{7104751F-75D8-4A3C-BA24-65D631A2C043}" destId="{C3714330-1967-4DA4-8EA0-2370FEC0FD35}" srcOrd="1" destOrd="0" parTransId="{E578797A-50ED-4432-B033-FE6E3D0A6947}" sibTransId="{6C810740-18BB-48AB-873D-BC1A7033B657}"/>
    <dgm:cxn modelId="{1116FF56-8DAC-4E94-BA39-1C5C2DCFB336}" type="presOf" srcId="{7104751F-75D8-4A3C-BA24-65D631A2C043}" destId="{247B9D11-B115-4D7D-94EB-E2E54B34C52D}" srcOrd="0" destOrd="0" presId="urn:microsoft.com/office/officeart/2005/8/layout/vList2"/>
    <dgm:cxn modelId="{2A893D84-6C56-4827-B966-7A9404CE6266}" srcId="{7104751F-75D8-4A3C-BA24-65D631A2C043}" destId="{5FDC3F20-D323-428B-B9DD-D80BBFB22F15}" srcOrd="0" destOrd="0" parTransId="{0C4B0B6F-56A8-4547-95BE-126CAB99A84D}" sibTransId="{8569D35B-F0C6-4886-A541-AF43292D682D}"/>
    <dgm:cxn modelId="{E8F5F3EA-830C-41E7-AC57-D786C7CD980D}" type="presOf" srcId="{5FDC3F20-D323-428B-B9DD-D80BBFB22F15}" destId="{8B54E09C-C780-49B3-8828-78231E81DCF7}" srcOrd="0" destOrd="0" presId="urn:microsoft.com/office/officeart/2005/8/layout/vList2"/>
    <dgm:cxn modelId="{7BB409FC-706E-455D-8CCD-1236ED992BBA}" type="presOf" srcId="{C3714330-1967-4DA4-8EA0-2370FEC0FD35}" destId="{EC0271E5-33FD-4F48-B531-1780ADE2F34D}" srcOrd="0" destOrd="0" presId="urn:microsoft.com/office/officeart/2005/8/layout/vList2"/>
    <dgm:cxn modelId="{5EF39176-152C-4E48-96AB-C9B4AB5D6020}" type="presParOf" srcId="{247B9D11-B115-4D7D-94EB-E2E54B34C52D}" destId="{8B54E09C-C780-49B3-8828-78231E81DCF7}" srcOrd="0" destOrd="0" presId="urn:microsoft.com/office/officeart/2005/8/layout/vList2"/>
    <dgm:cxn modelId="{AAD96CF4-EE15-483A-A98E-194F339604C8}" type="presParOf" srcId="{247B9D11-B115-4D7D-94EB-E2E54B34C52D}" destId="{C8079BBA-83C4-4328-A864-086AC07C8F15}" srcOrd="1" destOrd="0" presId="urn:microsoft.com/office/officeart/2005/8/layout/vList2"/>
    <dgm:cxn modelId="{022AC7A8-A332-4654-918C-123A67FFCF54}" type="presParOf" srcId="{247B9D11-B115-4D7D-94EB-E2E54B34C52D}" destId="{EC0271E5-33FD-4F48-B531-1780ADE2F34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2437F0-E5AB-4863-8BDA-AA6AB32A502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2CA5371-3740-4556-8F09-B87ECDC630B8}">
      <dgm:prSet/>
      <dgm:spPr/>
      <dgm:t>
        <a:bodyPr/>
        <a:lstStyle/>
        <a:p>
          <a:r>
            <a:rPr lang="en-CA"/>
            <a:t>Hirschi</a:t>
          </a:r>
          <a:endParaRPr lang="en-US"/>
        </a:p>
      </dgm:t>
    </dgm:pt>
    <dgm:pt modelId="{FFAD3CA7-4F09-42C1-803C-3EDE88909A51}" type="parTrans" cxnId="{EF3F41CA-593C-4EBD-B1C7-B9FA0CF34FCC}">
      <dgm:prSet/>
      <dgm:spPr/>
      <dgm:t>
        <a:bodyPr/>
        <a:lstStyle/>
        <a:p>
          <a:endParaRPr lang="en-US"/>
        </a:p>
      </dgm:t>
    </dgm:pt>
    <dgm:pt modelId="{32D2EED1-A426-4F5E-9DBE-CA77749CEC6E}" type="sibTrans" cxnId="{EF3F41CA-593C-4EBD-B1C7-B9FA0CF34FCC}">
      <dgm:prSet/>
      <dgm:spPr/>
      <dgm:t>
        <a:bodyPr/>
        <a:lstStyle/>
        <a:p>
          <a:endParaRPr lang="en-US"/>
        </a:p>
      </dgm:t>
    </dgm:pt>
    <dgm:pt modelId="{E9280D7A-2FF4-4DBA-AE13-898F711D8B0B}">
      <dgm:prSet/>
      <dgm:spPr/>
      <dgm:t>
        <a:bodyPr/>
        <a:lstStyle/>
        <a:p>
          <a:r>
            <a:rPr lang="en-CA"/>
            <a:t>Our Bonds Impact our Likelihood to be Deviant</a:t>
          </a:r>
          <a:endParaRPr lang="en-US"/>
        </a:p>
      </dgm:t>
    </dgm:pt>
    <dgm:pt modelId="{F1997C2A-C02A-42E3-B2D0-85644BBB406F}" type="parTrans" cxnId="{9636129A-2382-4765-914A-BA3F15EF60AB}">
      <dgm:prSet/>
      <dgm:spPr/>
      <dgm:t>
        <a:bodyPr/>
        <a:lstStyle/>
        <a:p>
          <a:endParaRPr lang="en-US"/>
        </a:p>
      </dgm:t>
    </dgm:pt>
    <dgm:pt modelId="{4A1F12B7-C07B-49E6-AD02-A11F0576A68A}" type="sibTrans" cxnId="{9636129A-2382-4765-914A-BA3F15EF60AB}">
      <dgm:prSet/>
      <dgm:spPr/>
      <dgm:t>
        <a:bodyPr/>
        <a:lstStyle/>
        <a:p>
          <a:endParaRPr lang="en-US"/>
        </a:p>
      </dgm:t>
    </dgm:pt>
    <dgm:pt modelId="{4B9B8040-EF1C-4C47-BF19-6C992AA48F9F}">
      <dgm:prSet/>
      <dgm:spPr/>
      <dgm:t>
        <a:bodyPr/>
        <a:lstStyle/>
        <a:p>
          <a:r>
            <a:rPr lang="en-CA"/>
            <a:t>4 Components</a:t>
          </a:r>
          <a:endParaRPr lang="en-US"/>
        </a:p>
      </dgm:t>
    </dgm:pt>
    <dgm:pt modelId="{DA510D11-B20B-4047-A915-1EF6C70F7882}" type="parTrans" cxnId="{9C511E4A-5507-401C-A831-27E2521C3231}">
      <dgm:prSet/>
      <dgm:spPr/>
      <dgm:t>
        <a:bodyPr/>
        <a:lstStyle/>
        <a:p>
          <a:endParaRPr lang="en-US"/>
        </a:p>
      </dgm:t>
    </dgm:pt>
    <dgm:pt modelId="{085105E5-CA56-4C27-B0FC-D5F02EBCDB1A}" type="sibTrans" cxnId="{9C511E4A-5507-401C-A831-27E2521C3231}">
      <dgm:prSet/>
      <dgm:spPr/>
      <dgm:t>
        <a:bodyPr/>
        <a:lstStyle/>
        <a:p>
          <a:endParaRPr lang="en-US"/>
        </a:p>
      </dgm:t>
    </dgm:pt>
    <dgm:pt modelId="{53D70286-515A-4C94-8026-112C07520554}">
      <dgm:prSet/>
      <dgm:spPr/>
      <dgm:t>
        <a:bodyPr/>
        <a:lstStyle/>
        <a:p>
          <a:r>
            <a:rPr lang="en-CA"/>
            <a:t>Attachment</a:t>
          </a:r>
          <a:endParaRPr lang="en-US"/>
        </a:p>
      </dgm:t>
    </dgm:pt>
    <dgm:pt modelId="{2C49F475-9FCD-403E-9009-F5D72FF7A732}" type="parTrans" cxnId="{72AB6987-E0FD-4CD5-BA73-6DDD0A178C68}">
      <dgm:prSet/>
      <dgm:spPr/>
      <dgm:t>
        <a:bodyPr/>
        <a:lstStyle/>
        <a:p>
          <a:endParaRPr lang="en-US"/>
        </a:p>
      </dgm:t>
    </dgm:pt>
    <dgm:pt modelId="{3AF32BE2-E4F6-4805-A7BE-F5B5DBFA2EBF}" type="sibTrans" cxnId="{72AB6987-E0FD-4CD5-BA73-6DDD0A178C68}">
      <dgm:prSet/>
      <dgm:spPr/>
      <dgm:t>
        <a:bodyPr/>
        <a:lstStyle/>
        <a:p>
          <a:endParaRPr lang="en-US"/>
        </a:p>
      </dgm:t>
    </dgm:pt>
    <dgm:pt modelId="{8E32A2D9-3B0A-4D46-A68F-C18BD7BA610B}">
      <dgm:prSet/>
      <dgm:spPr/>
      <dgm:t>
        <a:bodyPr/>
        <a:lstStyle/>
        <a:p>
          <a:r>
            <a:rPr lang="en-CA"/>
            <a:t>Commitment</a:t>
          </a:r>
          <a:endParaRPr lang="en-US"/>
        </a:p>
      </dgm:t>
    </dgm:pt>
    <dgm:pt modelId="{C9D278F8-15B3-45A7-9D5A-BED2729D0FC8}" type="parTrans" cxnId="{C80989BA-3862-4C44-8CB8-0BD4428AE54E}">
      <dgm:prSet/>
      <dgm:spPr/>
      <dgm:t>
        <a:bodyPr/>
        <a:lstStyle/>
        <a:p>
          <a:endParaRPr lang="en-US"/>
        </a:p>
      </dgm:t>
    </dgm:pt>
    <dgm:pt modelId="{C7325058-D590-4204-89C4-422BB5BDE3F0}" type="sibTrans" cxnId="{C80989BA-3862-4C44-8CB8-0BD4428AE54E}">
      <dgm:prSet/>
      <dgm:spPr/>
      <dgm:t>
        <a:bodyPr/>
        <a:lstStyle/>
        <a:p>
          <a:endParaRPr lang="en-US"/>
        </a:p>
      </dgm:t>
    </dgm:pt>
    <dgm:pt modelId="{039BC06D-F165-4681-8EB6-BCFFAE1C1340}">
      <dgm:prSet/>
      <dgm:spPr/>
      <dgm:t>
        <a:bodyPr/>
        <a:lstStyle/>
        <a:p>
          <a:r>
            <a:rPr lang="en-CA"/>
            <a:t>Involvement</a:t>
          </a:r>
          <a:endParaRPr lang="en-US"/>
        </a:p>
      </dgm:t>
    </dgm:pt>
    <dgm:pt modelId="{E7FB6A9D-01F2-499D-B61A-96370B6FFB70}" type="parTrans" cxnId="{02425939-6056-469F-80B2-8A373693E93E}">
      <dgm:prSet/>
      <dgm:spPr/>
      <dgm:t>
        <a:bodyPr/>
        <a:lstStyle/>
        <a:p>
          <a:endParaRPr lang="en-US"/>
        </a:p>
      </dgm:t>
    </dgm:pt>
    <dgm:pt modelId="{31215F3C-F618-4C27-ACF5-745EB44EAB1D}" type="sibTrans" cxnId="{02425939-6056-469F-80B2-8A373693E93E}">
      <dgm:prSet/>
      <dgm:spPr/>
      <dgm:t>
        <a:bodyPr/>
        <a:lstStyle/>
        <a:p>
          <a:endParaRPr lang="en-US"/>
        </a:p>
      </dgm:t>
    </dgm:pt>
    <dgm:pt modelId="{70554076-D809-490E-AF40-1C177AA53D4E}">
      <dgm:prSet/>
      <dgm:spPr/>
      <dgm:t>
        <a:bodyPr/>
        <a:lstStyle/>
        <a:p>
          <a:r>
            <a:rPr lang="en-CA"/>
            <a:t>Belief</a:t>
          </a:r>
          <a:endParaRPr lang="en-US"/>
        </a:p>
      </dgm:t>
    </dgm:pt>
    <dgm:pt modelId="{49CEA74C-4156-4250-9632-0F50173FA28E}" type="parTrans" cxnId="{A9568B8D-8051-41F7-9F6B-EA5DCAF12E36}">
      <dgm:prSet/>
      <dgm:spPr/>
      <dgm:t>
        <a:bodyPr/>
        <a:lstStyle/>
        <a:p>
          <a:endParaRPr lang="en-US"/>
        </a:p>
      </dgm:t>
    </dgm:pt>
    <dgm:pt modelId="{0A7B50F2-8A39-49AC-B2DA-DBBDD8C20B3B}" type="sibTrans" cxnId="{A9568B8D-8051-41F7-9F6B-EA5DCAF12E36}">
      <dgm:prSet/>
      <dgm:spPr/>
      <dgm:t>
        <a:bodyPr/>
        <a:lstStyle/>
        <a:p>
          <a:endParaRPr lang="en-US"/>
        </a:p>
      </dgm:t>
    </dgm:pt>
    <dgm:pt modelId="{E85E8F1B-317B-4D07-BA92-C0D57E4F7B43}" type="pres">
      <dgm:prSet presAssocID="{FE2437F0-E5AB-4863-8BDA-AA6AB32A5021}" presName="linear" presStyleCnt="0">
        <dgm:presLayoutVars>
          <dgm:animLvl val="lvl"/>
          <dgm:resizeHandles val="exact"/>
        </dgm:presLayoutVars>
      </dgm:prSet>
      <dgm:spPr/>
    </dgm:pt>
    <dgm:pt modelId="{234FA9B1-1985-4A5C-9C5F-3BF27E940891}" type="pres">
      <dgm:prSet presAssocID="{32CA5371-3740-4556-8F09-B87ECDC630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A6DFFA-C918-4A7A-AC1B-B71386865360}" type="pres">
      <dgm:prSet presAssocID="{32D2EED1-A426-4F5E-9DBE-CA77749CEC6E}" presName="spacer" presStyleCnt="0"/>
      <dgm:spPr/>
    </dgm:pt>
    <dgm:pt modelId="{D6BBC290-6D44-47BD-9125-88F974A76D7D}" type="pres">
      <dgm:prSet presAssocID="{E9280D7A-2FF4-4DBA-AE13-898F711D8B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8E9BA1-1A21-4BAA-9230-6CC51FF0036B}" type="pres">
      <dgm:prSet presAssocID="{4A1F12B7-C07B-49E6-AD02-A11F0576A68A}" presName="spacer" presStyleCnt="0"/>
      <dgm:spPr/>
    </dgm:pt>
    <dgm:pt modelId="{B6959D5B-5700-402E-BE93-1EC455343180}" type="pres">
      <dgm:prSet presAssocID="{4B9B8040-EF1C-4C47-BF19-6C992AA48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261C3D1-DE89-4C01-B2E3-9393F0600E07}" type="pres">
      <dgm:prSet presAssocID="{4B9B8040-EF1C-4C47-BF19-6C992AA48F9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037AE27-4226-4CAB-9917-E126C3026523}" type="presOf" srcId="{8E32A2D9-3B0A-4D46-A68F-C18BD7BA610B}" destId="{D261C3D1-DE89-4C01-B2E3-9393F0600E07}" srcOrd="0" destOrd="1" presId="urn:microsoft.com/office/officeart/2005/8/layout/vList2"/>
    <dgm:cxn modelId="{2F3C3036-7B9F-468C-9846-58426F18C5EC}" type="presOf" srcId="{32CA5371-3740-4556-8F09-B87ECDC630B8}" destId="{234FA9B1-1985-4A5C-9C5F-3BF27E940891}" srcOrd="0" destOrd="0" presId="urn:microsoft.com/office/officeart/2005/8/layout/vList2"/>
    <dgm:cxn modelId="{02425939-6056-469F-80B2-8A373693E93E}" srcId="{4B9B8040-EF1C-4C47-BF19-6C992AA48F9F}" destId="{039BC06D-F165-4681-8EB6-BCFFAE1C1340}" srcOrd="2" destOrd="0" parTransId="{E7FB6A9D-01F2-499D-B61A-96370B6FFB70}" sibTransId="{31215F3C-F618-4C27-ACF5-745EB44EAB1D}"/>
    <dgm:cxn modelId="{528F9A64-3C8D-4979-B78D-AC826D650336}" type="presOf" srcId="{039BC06D-F165-4681-8EB6-BCFFAE1C1340}" destId="{D261C3D1-DE89-4C01-B2E3-9393F0600E07}" srcOrd="0" destOrd="2" presId="urn:microsoft.com/office/officeart/2005/8/layout/vList2"/>
    <dgm:cxn modelId="{9C511E4A-5507-401C-A831-27E2521C3231}" srcId="{FE2437F0-E5AB-4863-8BDA-AA6AB32A5021}" destId="{4B9B8040-EF1C-4C47-BF19-6C992AA48F9F}" srcOrd="2" destOrd="0" parTransId="{DA510D11-B20B-4047-A915-1EF6C70F7882}" sibTransId="{085105E5-CA56-4C27-B0FC-D5F02EBCDB1A}"/>
    <dgm:cxn modelId="{1861DE57-294D-4541-B192-C7106A2F65E3}" type="presOf" srcId="{E9280D7A-2FF4-4DBA-AE13-898F711D8B0B}" destId="{D6BBC290-6D44-47BD-9125-88F974A76D7D}" srcOrd="0" destOrd="0" presId="urn:microsoft.com/office/officeart/2005/8/layout/vList2"/>
    <dgm:cxn modelId="{DF46A858-153E-472D-9106-DB7C7832E73A}" type="presOf" srcId="{4B9B8040-EF1C-4C47-BF19-6C992AA48F9F}" destId="{B6959D5B-5700-402E-BE93-1EC455343180}" srcOrd="0" destOrd="0" presId="urn:microsoft.com/office/officeart/2005/8/layout/vList2"/>
    <dgm:cxn modelId="{72AB6987-E0FD-4CD5-BA73-6DDD0A178C68}" srcId="{4B9B8040-EF1C-4C47-BF19-6C992AA48F9F}" destId="{53D70286-515A-4C94-8026-112C07520554}" srcOrd="0" destOrd="0" parTransId="{2C49F475-9FCD-403E-9009-F5D72FF7A732}" sibTransId="{3AF32BE2-E4F6-4805-A7BE-F5B5DBFA2EBF}"/>
    <dgm:cxn modelId="{A9568B8D-8051-41F7-9F6B-EA5DCAF12E36}" srcId="{4B9B8040-EF1C-4C47-BF19-6C992AA48F9F}" destId="{70554076-D809-490E-AF40-1C177AA53D4E}" srcOrd="3" destOrd="0" parTransId="{49CEA74C-4156-4250-9632-0F50173FA28E}" sibTransId="{0A7B50F2-8A39-49AC-B2DA-DBBDD8C20B3B}"/>
    <dgm:cxn modelId="{9636129A-2382-4765-914A-BA3F15EF60AB}" srcId="{FE2437F0-E5AB-4863-8BDA-AA6AB32A5021}" destId="{E9280D7A-2FF4-4DBA-AE13-898F711D8B0B}" srcOrd="1" destOrd="0" parTransId="{F1997C2A-C02A-42E3-B2D0-85644BBB406F}" sibTransId="{4A1F12B7-C07B-49E6-AD02-A11F0576A68A}"/>
    <dgm:cxn modelId="{C80989BA-3862-4C44-8CB8-0BD4428AE54E}" srcId="{4B9B8040-EF1C-4C47-BF19-6C992AA48F9F}" destId="{8E32A2D9-3B0A-4D46-A68F-C18BD7BA610B}" srcOrd="1" destOrd="0" parTransId="{C9D278F8-15B3-45A7-9D5A-BED2729D0FC8}" sibTransId="{C7325058-D590-4204-89C4-422BB5BDE3F0}"/>
    <dgm:cxn modelId="{EF3F41CA-593C-4EBD-B1C7-B9FA0CF34FCC}" srcId="{FE2437F0-E5AB-4863-8BDA-AA6AB32A5021}" destId="{32CA5371-3740-4556-8F09-B87ECDC630B8}" srcOrd="0" destOrd="0" parTransId="{FFAD3CA7-4F09-42C1-803C-3EDE88909A51}" sibTransId="{32D2EED1-A426-4F5E-9DBE-CA77749CEC6E}"/>
    <dgm:cxn modelId="{03787BD5-5C32-416B-ACC7-CFBDDE4803D7}" type="presOf" srcId="{FE2437F0-E5AB-4863-8BDA-AA6AB32A5021}" destId="{E85E8F1B-317B-4D07-BA92-C0D57E4F7B43}" srcOrd="0" destOrd="0" presId="urn:microsoft.com/office/officeart/2005/8/layout/vList2"/>
    <dgm:cxn modelId="{3FA54BDD-4AF9-4808-BF10-3E4DBBA726F1}" type="presOf" srcId="{53D70286-515A-4C94-8026-112C07520554}" destId="{D261C3D1-DE89-4C01-B2E3-9393F0600E07}" srcOrd="0" destOrd="0" presId="urn:microsoft.com/office/officeart/2005/8/layout/vList2"/>
    <dgm:cxn modelId="{F014B6DF-7F09-420A-9879-BE9B4FADDC12}" type="presOf" srcId="{70554076-D809-490E-AF40-1C177AA53D4E}" destId="{D261C3D1-DE89-4C01-B2E3-9393F0600E07}" srcOrd="0" destOrd="3" presId="urn:microsoft.com/office/officeart/2005/8/layout/vList2"/>
    <dgm:cxn modelId="{17F4AC6C-6747-4AB6-B9B3-CA5606E2A528}" type="presParOf" srcId="{E85E8F1B-317B-4D07-BA92-C0D57E4F7B43}" destId="{234FA9B1-1985-4A5C-9C5F-3BF27E940891}" srcOrd="0" destOrd="0" presId="urn:microsoft.com/office/officeart/2005/8/layout/vList2"/>
    <dgm:cxn modelId="{0C5364A7-7103-4B5F-8748-AA6E4B9A0878}" type="presParOf" srcId="{E85E8F1B-317B-4D07-BA92-C0D57E4F7B43}" destId="{ADA6DFFA-C918-4A7A-AC1B-B71386865360}" srcOrd="1" destOrd="0" presId="urn:microsoft.com/office/officeart/2005/8/layout/vList2"/>
    <dgm:cxn modelId="{D3799332-58EF-4FA5-97A3-1C100480CB3A}" type="presParOf" srcId="{E85E8F1B-317B-4D07-BA92-C0D57E4F7B43}" destId="{D6BBC290-6D44-47BD-9125-88F974A76D7D}" srcOrd="2" destOrd="0" presId="urn:microsoft.com/office/officeart/2005/8/layout/vList2"/>
    <dgm:cxn modelId="{44B16859-DC4E-4C61-B1A8-4A6B71710D28}" type="presParOf" srcId="{E85E8F1B-317B-4D07-BA92-C0D57E4F7B43}" destId="{2F8E9BA1-1A21-4BAA-9230-6CC51FF0036B}" srcOrd="3" destOrd="0" presId="urn:microsoft.com/office/officeart/2005/8/layout/vList2"/>
    <dgm:cxn modelId="{A8EFBF7C-8870-4E65-8071-4B298604D814}" type="presParOf" srcId="{E85E8F1B-317B-4D07-BA92-C0D57E4F7B43}" destId="{B6959D5B-5700-402E-BE93-1EC455343180}" srcOrd="4" destOrd="0" presId="urn:microsoft.com/office/officeart/2005/8/layout/vList2"/>
    <dgm:cxn modelId="{D2581967-C5A0-410F-A07D-68831B760294}" type="presParOf" srcId="{E85E8F1B-317B-4D07-BA92-C0D57E4F7B43}" destId="{D261C3D1-DE89-4C01-B2E3-9393F0600E0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83A651-85DE-4482-989C-96C56719C30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0B85C85-26E2-4D6F-9784-362063E1371A}">
      <dgm:prSet/>
      <dgm:spPr/>
      <dgm:t>
        <a:bodyPr/>
        <a:lstStyle/>
        <a:p>
          <a:r>
            <a:rPr lang="en-CA"/>
            <a:t>Sutherland</a:t>
          </a:r>
          <a:endParaRPr lang="en-US"/>
        </a:p>
      </dgm:t>
    </dgm:pt>
    <dgm:pt modelId="{341F228C-A981-4DF9-A899-0509F47E28AE}" type="parTrans" cxnId="{73DABB5B-51DF-4A07-8B2E-24E7F96E0B67}">
      <dgm:prSet/>
      <dgm:spPr/>
      <dgm:t>
        <a:bodyPr/>
        <a:lstStyle/>
        <a:p>
          <a:endParaRPr lang="en-US"/>
        </a:p>
      </dgm:t>
    </dgm:pt>
    <dgm:pt modelId="{6B5F8ED2-55C5-4F5E-8EB3-3321D014E664}" type="sibTrans" cxnId="{73DABB5B-51DF-4A07-8B2E-24E7F96E0B67}">
      <dgm:prSet/>
      <dgm:spPr/>
      <dgm:t>
        <a:bodyPr/>
        <a:lstStyle/>
        <a:p>
          <a:endParaRPr lang="en-US"/>
        </a:p>
      </dgm:t>
    </dgm:pt>
    <dgm:pt modelId="{02A76AE6-FE21-4EF7-83E7-0B817A60B056}">
      <dgm:prSet/>
      <dgm:spPr/>
      <dgm:t>
        <a:bodyPr/>
        <a:lstStyle/>
        <a:p>
          <a:r>
            <a:rPr lang="en-CA"/>
            <a:t>Learning Theory</a:t>
          </a:r>
          <a:endParaRPr lang="en-US"/>
        </a:p>
      </dgm:t>
    </dgm:pt>
    <dgm:pt modelId="{CADE0BAD-CBB2-4E2F-B832-17265B9F3425}" type="parTrans" cxnId="{E44B4A14-1270-4EA9-BD1F-97A98A3214AB}">
      <dgm:prSet/>
      <dgm:spPr/>
      <dgm:t>
        <a:bodyPr/>
        <a:lstStyle/>
        <a:p>
          <a:endParaRPr lang="en-US"/>
        </a:p>
      </dgm:t>
    </dgm:pt>
    <dgm:pt modelId="{E69BF468-F84D-49EC-915A-E48FB4A59841}" type="sibTrans" cxnId="{E44B4A14-1270-4EA9-BD1F-97A98A3214AB}">
      <dgm:prSet/>
      <dgm:spPr/>
      <dgm:t>
        <a:bodyPr/>
        <a:lstStyle/>
        <a:p>
          <a:endParaRPr lang="en-US"/>
        </a:p>
      </dgm:t>
    </dgm:pt>
    <dgm:pt modelId="{25DC4577-0A30-4060-8B01-5DA9AD09885D}">
      <dgm:prSet/>
      <dgm:spPr/>
      <dgm:t>
        <a:bodyPr/>
        <a:lstStyle/>
        <a:p>
          <a:r>
            <a:rPr lang="en-CA"/>
            <a:t>Learn Criminal Behaviour from our Primary Groups</a:t>
          </a:r>
          <a:endParaRPr lang="en-US"/>
        </a:p>
      </dgm:t>
    </dgm:pt>
    <dgm:pt modelId="{E5115E20-D93E-45B0-873D-DCFA7D658DC3}" type="parTrans" cxnId="{0C1CD255-1A88-4F10-9E01-15208B97A5F0}">
      <dgm:prSet/>
      <dgm:spPr/>
      <dgm:t>
        <a:bodyPr/>
        <a:lstStyle/>
        <a:p>
          <a:endParaRPr lang="en-US"/>
        </a:p>
      </dgm:t>
    </dgm:pt>
    <dgm:pt modelId="{96CD5191-2905-4370-A4CE-687DD1C52BAD}" type="sibTrans" cxnId="{0C1CD255-1A88-4F10-9E01-15208B97A5F0}">
      <dgm:prSet/>
      <dgm:spPr/>
      <dgm:t>
        <a:bodyPr/>
        <a:lstStyle/>
        <a:p>
          <a:endParaRPr lang="en-US"/>
        </a:p>
      </dgm:t>
    </dgm:pt>
    <dgm:pt modelId="{6CFF7BAB-CB36-4FBA-B230-040FC5BB804A}">
      <dgm:prSet/>
      <dgm:spPr/>
      <dgm:t>
        <a:bodyPr/>
        <a:lstStyle/>
        <a:p>
          <a:r>
            <a:rPr lang="en-CA"/>
            <a:t>Classical Conditioning</a:t>
          </a:r>
          <a:endParaRPr lang="en-US"/>
        </a:p>
      </dgm:t>
    </dgm:pt>
    <dgm:pt modelId="{283AC9BA-70C6-4C35-953E-D107EE74A325}" type="parTrans" cxnId="{453B0C77-5B97-4CD7-B851-14AD9D64630B}">
      <dgm:prSet/>
      <dgm:spPr/>
      <dgm:t>
        <a:bodyPr/>
        <a:lstStyle/>
        <a:p>
          <a:endParaRPr lang="en-US"/>
        </a:p>
      </dgm:t>
    </dgm:pt>
    <dgm:pt modelId="{6F69DE5C-EB25-4E28-8300-686D3DD37CD8}" type="sibTrans" cxnId="{453B0C77-5B97-4CD7-B851-14AD9D64630B}">
      <dgm:prSet/>
      <dgm:spPr/>
      <dgm:t>
        <a:bodyPr/>
        <a:lstStyle/>
        <a:p>
          <a:endParaRPr lang="en-US"/>
        </a:p>
      </dgm:t>
    </dgm:pt>
    <dgm:pt modelId="{5DF96DEB-F0EA-4E51-BD6C-A443D2A58C94}" type="pres">
      <dgm:prSet presAssocID="{5083A651-85DE-4482-989C-96C56719C30E}" presName="linear" presStyleCnt="0">
        <dgm:presLayoutVars>
          <dgm:animLvl val="lvl"/>
          <dgm:resizeHandles val="exact"/>
        </dgm:presLayoutVars>
      </dgm:prSet>
      <dgm:spPr/>
    </dgm:pt>
    <dgm:pt modelId="{416F6ECD-4240-4B8C-93A5-1F9B2AC70D52}" type="pres">
      <dgm:prSet presAssocID="{70B85C85-26E2-4D6F-9784-362063E137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1239C09-6956-4924-8A43-514BB78C6FC8}" type="pres">
      <dgm:prSet presAssocID="{6B5F8ED2-55C5-4F5E-8EB3-3321D014E664}" presName="spacer" presStyleCnt="0"/>
      <dgm:spPr/>
    </dgm:pt>
    <dgm:pt modelId="{C0416F1A-9106-4905-BADD-65046FCF7854}" type="pres">
      <dgm:prSet presAssocID="{02A76AE6-FE21-4EF7-83E7-0B817A60B05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87E765-CE9D-4499-ABD9-332986FD2E49}" type="pres">
      <dgm:prSet presAssocID="{E69BF468-F84D-49EC-915A-E48FB4A59841}" presName="spacer" presStyleCnt="0"/>
      <dgm:spPr/>
    </dgm:pt>
    <dgm:pt modelId="{98D0F2DB-D801-48E5-9331-B9D649E6637F}" type="pres">
      <dgm:prSet presAssocID="{25DC4577-0A30-4060-8B01-5DA9AD09885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61B58B5-B1D5-4B54-BD32-CBFAFD28C818}" type="pres">
      <dgm:prSet presAssocID="{96CD5191-2905-4370-A4CE-687DD1C52BAD}" presName="spacer" presStyleCnt="0"/>
      <dgm:spPr/>
    </dgm:pt>
    <dgm:pt modelId="{587D8CF5-4A68-436B-8ECE-32D179E5DE3D}" type="pres">
      <dgm:prSet presAssocID="{6CFF7BAB-CB36-4FBA-B230-040FC5BB804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F89650F-BFF4-4178-B4A9-5471DB9C416E}" type="presOf" srcId="{5083A651-85DE-4482-989C-96C56719C30E}" destId="{5DF96DEB-F0EA-4E51-BD6C-A443D2A58C94}" srcOrd="0" destOrd="0" presId="urn:microsoft.com/office/officeart/2005/8/layout/vList2"/>
    <dgm:cxn modelId="{E44B4A14-1270-4EA9-BD1F-97A98A3214AB}" srcId="{5083A651-85DE-4482-989C-96C56719C30E}" destId="{02A76AE6-FE21-4EF7-83E7-0B817A60B056}" srcOrd="1" destOrd="0" parTransId="{CADE0BAD-CBB2-4E2F-B832-17265B9F3425}" sibTransId="{E69BF468-F84D-49EC-915A-E48FB4A59841}"/>
    <dgm:cxn modelId="{73DABB5B-51DF-4A07-8B2E-24E7F96E0B67}" srcId="{5083A651-85DE-4482-989C-96C56719C30E}" destId="{70B85C85-26E2-4D6F-9784-362063E1371A}" srcOrd="0" destOrd="0" parTransId="{341F228C-A981-4DF9-A899-0509F47E28AE}" sibTransId="{6B5F8ED2-55C5-4F5E-8EB3-3321D014E664}"/>
    <dgm:cxn modelId="{0C1CD255-1A88-4F10-9E01-15208B97A5F0}" srcId="{5083A651-85DE-4482-989C-96C56719C30E}" destId="{25DC4577-0A30-4060-8B01-5DA9AD09885D}" srcOrd="2" destOrd="0" parTransId="{E5115E20-D93E-45B0-873D-DCFA7D658DC3}" sibTransId="{96CD5191-2905-4370-A4CE-687DD1C52BAD}"/>
    <dgm:cxn modelId="{453B0C77-5B97-4CD7-B851-14AD9D64630B}" srcId="{5083A651-85DE-4482-989C-96C56719C30E}" destId="{6CFF7BAB-CB36-4FBA-B230-040FC5BB804A}" srcOrd="3" destOrd="0" parTransId="{283AC9BA-70C6-4C35-953E-D107EE74A325}" sibTransId="{6F69DE5C-EB25-4E28-8300-686D3DD37CD8}"/>
    <dgm:cxn modelId="{DFFDAAB0-B016-46EE-8326-3F8D93A9D701}" type="presOf" srcId="{70B85C85-26E2-4D6F-9784-362063E1371A}" destId="{416F6ECD-4240-4B8C-93A5-1F9B2AC70D52}" srcOrd="0" destOrd="0" presId="urn:microsoft.com/office/officeart/2005/8/layout/vList2"/>
    <dgm:cxn modelId="{41148CBB-D628-4EC4-8EA0-044E2ADC5F06}" type="presOf" srcId="{25DC4577-0A30-4060-8B01-5DA9AD09885D}" destId="{98D0F2DB-D801-48E5-9331-B9D649E6637F}" srcOrd="0" destOrd="0" presId="urn:microsoft.com/office/officeart/2005/8/layout/vList2"/>
    <dgm:cxn modelId="{75EDA4BF-F347-42B4-9753-1075A39E0910}" type="presOf" srcId="{02A76AE6-FE21-4EF7-83E7-0B817A60B056}" destId="{C0416F1A-9106-4905-BADD-65046FCF7854}" srcOrd="0" destOrd="0" presId="urn:microsoft.com/office/officeart/2005/8/layout/vList2"/>
    <dgm:cxn modelId="{06E5F8E2-D431-430E-828C-180E00DE24CE}" type="presOf" srcId="{6CFF7BAB-CB36-4FBA-B230-040FC5BB804A}" destId="{587D8CF5-4A68-436B-8ECE-32D179E5DE3D}" srcOrd="0" destOrd="0" presId="urn:microsoft.com/office/officeart/2005/8/layout/vList2"/>
    <dgm:cxn modelId="{6D038AD5-58DB-47AE-A571-D5D2F0A2C858}" type="presParOf" srcId="{5DF96DEB-F0EA-4E51-BD6C-A443D2A58C94}" destId="{416F6ECD-4240-4B8C-93A5-1F9B2AC70D52}" srcOrd="0" destOrd="0" presId="urn:microsoft.com/office/officeart/2005/8/layout/vList2"/>
    <dgm:cxn modelId="{9FB17200-0388-4E45-B14E-E06E4CD0C85D}" type="presParOf" srcId="{5DF96DEB-F0EA-4E51-BD6C-A443D2A58C94}" destId="{61239C09-6956-4924-8A43-514BB78C6FC8}" srcOrd="1" destOrd="0" presId="urn:microsoft.com/office/officeart/2005/8/layout/vList2"/>
    <dgm:cxn modelId="{72505597-9F4B-4CC2-A9CB-44FB911522BE}" type="presParOf" srcId="{5DF96DEB-F0EA-4E51-BD6C-A443D2A58C94}" destId="{C0416F1A-9106-4905-BADD-65046FCF7854}" srcOrd="2" destOrd="0" presId="urn:microsoft.com/office/officeart/2005/8/layout/vList2"/>
    <dgm:cxn modelId="{86419EC5-9B76-4AAE-949B-06D23E7AF08E}" type="presParOf" srcId="{5DF96DEB-F0EA-4E51-BD6C-A443D2A58C94}" destId="{A787E765-CE9D-4499-ABD9-332986FD2E49}" srcOrd="3" destOrd="0" presId="urn:microsoft.com/office/officeart/2005/8/layout/vList2"/>
    <dgm:cxn modelId="{67D00415-D1D3-4A76-A09A-499ABE766F32}" type="presParOf" srcId="{5DF96DEB-F0EA-4E51-BD6C-A443D2A58C94}" destId="{98D0F2DB-D801-48E5-9331-B9D649E6637F}" srcOrd="4" destOrd="0" presId="urn:microsoft.com/office/officeart/2005/8/layout/vList2"/>
    <dgm:cxn modelId="{A474455A-599D-4315-8587-7D17D4ED702C}" type="presParOf" srcId="{5DF96DEB-F0EA-4E51-BD6C-A443D2A58C94}" destId="{F61B58B5-B1D5-4B54-BD32-CBFAFD28C818}" srcOrd="5" destOrd="0" presId="urn:microsoft.com/office/officeart/2005/8/layout/vList2"/>
    <dgm:cxn modelId="{24571C3A-EE1E-406D-B205-7E638D1CB83B}" type="presParOf" srcId="{5DF96DEB-F0EA-4E51-BD6C-A443D2A58C94}" destId="{587D8CF5-4A68-436B-8ECE-32D179E5DE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EB4E0D-A02D-415D-9845-6F67980A7E04}" type="doc">
      <dgm:prSet loTypeId="urn:microsoft.com/office/officeart/2005/8/layout/vList2" loCatId="list" qsTypeId="urn:microsoft.com/office/officeart/2005/8/quickstyle/simple4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454285E9-7996-4C93-A0FB-31BA780EA61B}">
      <dgm:prSet/>
      <dgm:spPr/>
      <dgm:t>
        <a:bodyPr/>
        <a:lstStyle/>
        <a:p>
          <a:r>
            <a:rPr lang="en-CA"/>
            <a:t>Denial of Responsibility</a:t>
          </a:r>
          <a:endParaRPr lang="en-US"/>
        </a:p>
      </dgm:t>
    </dgm:pt>
    <dgm:pt modelId="{940A9728-881C-4900-87B9-85AF46191C02}" type="parTrans" cxnId="{49E5B700-A7B9-4379-AD16-46DB6F9E1A4A}">
      <dgm:prSet/>
      <dgm:spPr/>
      <dgm:t>
        <a:bodyPr/>
        <a:lstStyle/>
        <a:p>
          <a:endParaRPr lang="en-US"/>
        </a:p>
      </dgm:t>
    </dgm:pt>
    <dgm:pt modelId="{0C2115FD-9B1A-41C7-80CF-2EC2AA008627}" type="sibTrans" cxnId="{49E5B700-A7B9-4379-AD16-46DB6F9E1A4A}">
      <dgm:prSet/>
      <dgm:spPr/>
      <dgm:t>
        <a:bodyPr/>
        <a:lstStyle/>
        <a:p>
          <a:endParaRPr lang="en-US"/>
        </a:p>
      </dgm:t>
    </dgm:pt>
    <dgm:pt modelId="{97F8B1C2-1F2F-4BD7-9A3F-17E8020D97DF}">
      <dgm:prSet/>
      <dgm:spPr/>
      <dgm:t>
        <a:bodyPr/>
        <a:lstStyle/>
        <a:p>
          <a:r>
            <a:rPr lang="en-CA"/>
            <a:t>Denial of Injury</a:t>
          </a:r>
          <a:endParaRPr lang="en-US"/>
        </a:p>
      </dgm:t>
    </dgm:pt>
    <dgm:pt modelId="{CFE640A2-A5DE-4E0C-BB78-21F362A1A9AB}" type="parTrans" cxnId="{C65AAE8E-8277-4DB3-9F8E-C374526DC53F}">
      <dgm:prSet/>
      <dgm:spPr/>
      <dgm:t>
        <a:bodyPr/>
        <a:lstStyle/>
        <a:p>
          <a:endParaRPr lang="en-US"/>
        </a:p>
      </dgm:t>
    </dgm:pt>
    <dgm:pt modelId="{C3427C63-1AE9-4E42-88F9-761EBCDC50DE}" type="sibTrans" cxnId="{C65AAE8E-8277-4DB3-9F8E-C374526DC53F}">
      <dgm:prSet/>
      <dgm:spPr/>
      <dgm:t>
        <a:bodyPr/>
        <a:lstStyle/>
        <a:p>
          <a:endParaRPr lang="en-US"/>
        </a:p>
      </dgm:t>
    </dgm:pt>
    <dgm:pt modelId="{A9F33650-A1CA-4DC1-9C4D-491C9A021931}">
      <dgm:prSet/>
      <dgm:spPr/>
      <dgm:t>
        <a:bodyPr/>
        <a:lstStyle/>
        <a:p>
          <a:r>
            <a:rPr lang="en-CA"/>
            <a:t>Denial of Victim</a:t>
          </a:r>
          <a:endParaRPr lang="en-US"/>
        </a:p>
      </dgm:t>
    </dgm:pt>
    <dgm:pt modelId="{286823B9-B5B0-44FC-ACAF-E755C5CD9FEE}" type="parTrans" cxnId="{4C8035B8-B888-45DB-9757-DF423C47BDD5}">
      <dgm:prSet/>
      <dgm:spPr/>
      <dgm:t>
        <a:bodyPr/>
        <a:lstStyle/>
        <a:p>
          <a:endParaRPr lang="en-US"/>
        </a:p>
      </dgm:t>
    </dgm:pt>
    <dgm:pt modelId="{685A6F5F-B802-4B0A-A95A-A63F590BA482}" type="sibTrans" cxnId="{4C8035B8-B888-45DB-9757-DF423C47BDD5}">
      <dgm:prSet/>
      <dgm:spPr/>
      <dgm:t>
        <a:bodyPr/>
        <a:lstStyle/>
        <a:p>
          <a:endParaRPr lang="en-US"/>
        </a:p>
      </dgm:t>
    </dgm:pt>
    <dgm:pt modelId="{53A3B8F4-C9D6-4A35-AE57-E8D4FDB9C54E}">
      <dgm:prSet/>
      <dgm:spPr/>
      <dgm:t>
        <a:bodyPr/>
        <a:lstStyle/>
        <a:p>
          <a:r>
            <a:rPr lang="en-CA"/>
            <a:t>Condemning the Condemners</a:t>
          </a:r>
          <a:endParaRPr lang="en-US"/>
        </a:p>
      </dgm:t>
    </dgm:pt>
    <dgm:pt modelId="{B6F3D9DB-E247-4315-9DF1-57F2021A5F1D}" type="parTrans" cxnId="{D3216941-B735-446C-8F9F-D294B177B8AE}">
      <dgm:prSet/>
      <dgm:spPr/>
      <dgm:t>
        <a:bodyPr/>
        <a:lstStyle/>
        <a:p>
          <a:endParaRPr lang="en-US"/>
        </a:p>
      </dgm:t>
    </dgm:pt>
    <dgm:pt modelId="{35E06394-BB97-451D-893D-CCE21B128D36}" type="sibTrans" cxnId="{D3216941-B735-446C-8F9F-D294B177B8AE}">
      <dgm:prSet/>
      <dgm:spPr/>
      <dgm:t>
        <a:bodyPr/>
        <a:lstStyle/>
        <a:p>
          <a:endParaRPr lang="en-US"/>
        </a:p>
      </dgm:t>
    </dgm:pt>
    <dgm:pt modelId="{2CC6BA34-67FA-40D0-B443-BB454734F317}">
      <dgm:prSet/>
      <dgm:spPr/>
      <dgm:t>
        <a:bodyPr/>
        <a:lstStyle/>
        <a:p>
          <a:r>
            <a:rPr lang="en-CA"/>
            <a:t>Appeal to a Higher Loyalty</a:t>
          </a:r>
          <a:endParaRPr lang="en-US"/>
        </a:p>
      </dgm:t>
    </dgm:pt>
    <dgm:pt modelId="{4EB73B99-DDA3-4068-81E8-7465518F5570}" type="parTrans" cxnId="{7E54C420-5312-484C-8DDE-657C9AC519ED}">
      <dgm:prSet/>
      <dgm:spPr/>
      <dgm:t>
        <a:bodyPr/>
        <a:lstStyle/>
        <a:p>
          <a:endParaRPr lang="en-US"/>
        </a:p>
      </dgm:t>
    </dgm:pt>
    <dgm:pt modelId="{21A59D0E-0086-4F05-B3A6-02D672ECE20A}" type="sibTrans" cxnId="{7E54C420-5312-484C-8DDE-657C9AC519ED}">
      <dgm:prSet/>
      <dgm:spPr/>
      <dgm:t>
        <a:bodyPr/>
        <a:lstStyle/>
        <a:p>
          <a:endParaRPr lang="en-US"/>
        </a:p>
      </dgm:t>
    </dgm:pt>
    <dgm:pt modelId="{BE6A5A98-FC56-4388-AAAB-017F50F46DC1}" type="pres">
      <dgm:prSet presAssocID="{42EB4E0D-A02D-415D-9845-6F67980A7E04}" presName="linear" presStyleCnt="0">
        <dgm:presLayoutVars>
          <dgm:animLvl val="lvl"/>
          <dgm:resizeHandles val="exact"/>
        </dgm:presLayoutVars>
      </dgm:prSet>
      <dgm:spPr/>
    </dgm:pt>
    <dgm:pt modelId="{E09F06D2-0C6C-44EC-B5F0-4813CBC11694}" type="pres">
      <dgm:prSet presAssocID="{454285E9-7996-4C93-A0FB-31BA780EA61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7A3891E-0FBC-4FAC-BD6B-3843A04C5268}" type="pres">
      <dgm:prSet presAssocID="{0C2115FD-9B1A-41C7-80CF-2EC2AA008627}" presName="spacer" presStyleCnt="0"/>
      <dgm:spPr/>
    </dgm:pt>
    <dgm:pt modelId="{6A4905BB-9436-4758-ACF8-3CBA337B1F2B}" type="pres">
      <dgm:prSet presAssocID="{97F8B1C2-1F2F-4BD7-9A3F-17E8020D97D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05723DB-020A-475B-8999-1DD283D1BCD9}" type="pres">
      <dgm:prSet presAssocID="{C3427C63-1AE9-4E42-88F9-761EBCDC50DE}" presName="spacer" presStyleCnt="0"/>
      <dgm:spPr/>
    </dgm:pt>
    <dgm:pt modelId="{23697747-D324-4385-97DF-8E49B95F13D4}" type="pres">
      <dgm:prSet presAssocID="{A9F33650-A1CA-4DC1-9C4D-491C9A02193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8908A1F-E3E9-48A4-85EF-A273D9E75A94}" type="pres">
      <dgm:prSet presAssocID="{685A6F5F-B802-4B0A-A95A-A63F590BA482}" presName="spacer" presStyleCnt="0"/>
      <dgm:spPr/>
    </dgm:pt>
    <dgm:pt modelId="{89CE360D-9425-4A1F-8147-48958ED163D6}" type="pres">
      <dgm:prSet presAssocID="{53A3B8F4-C9D6-4A35-AE57-E8D4FDB9C54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59E5184-5C59-45ED-8764-CA206EE87485}" type="pres">
      <dgm:prSet presAssocID="{35E06394-BB97-451D-893D-CCE21B128D36}" presName="spacer" presStyleCnt="0"/>
      <dgm:spPr/>
    </dgm:pt>
    <dgm:pt modelId="{C9D00AD4-8C31-47A8-AD98-C43AE1E6B366}" type="pres">
      <dgm:prSet presAssocID="{2CC6BA34-67FA-40D0-B443-BB454734F31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9E5B700-A7B9-4379-AD16-46DB6F9E1A4A}" srcId="{42EB4E0D-A02D-415D-9845-6F67980A7E04}" destId="{454285E9-7996-4C93-A0FB-31BA780EA61B}" srcOrd="0" destOrd="0" parTransId="{940A9728-881C-4900-87B9-85AF46191C02}" sibTransId="{0C2115FD-9B1A-41C7-80CF-2EC2AA008627}"/>
    <dgm:cxn modelId="{7E54C420-5312-484C-8DDE-657C9AC519ED}" srcId="{42EB4E0D-A02D-415D-9845-6F67980A7E04}" destId="{2CC6BA34-67FA-40D0-B443-BB454734F317}" srcOrd="4" destOrd="0" parTransId="{4EB73B99-DDA3-4068-81E8-7465518F5570}" sibTransId="{21A59D0E-0086-4F05-B3A6-02D672ECE20A}"/>
    <dgm:cxn modelId="{6A6AE123-63BA-4985-B72A-11E1049DD9E9}" type="presOf" srcId="{2CC6BA34-67FA-40D0-B443-BB454734F317}" destId="{C9D00AD4-8C31-47A8-AD98-C43AE1E6B366}" srcOrd="0" destOrd="0" presId="urn:microsoft.com/office/officeart/2005/8/layout/vList2"/>
    <dgm:cxn modelId="{0C932524-49DB-4C11-9327-3E518519103A}" type="presOf" srcId="{42EB4E0D-A02D-415D-9845-6F67980A7E04}" destId="{BE6A5A98-FC56-4388-AAAB-017F50F46DC1}" srcOrd="0" destOrd="0" presId="urn:microsoft.com/office/officeart/2005/8/layout/vList2"/>
    <dgm:cxn modelId="{5A97B034-A327-4A11-9290-C3CFFB4609E8}" type="presOf" srcId="{454285E9-7996-4C93-A0FB-31BA780EA61B}" destId="{E09F06D2-0C6C-44EC-B5F0-4813CBC11694}" srcOrd="0" destOrd="0" presId="urn:microsoft.com/office/officeart/2005/8/layout/vList2"/>
    <dgm:cxn modelId="{0FA84935-FE92-4318-BDC2-013060074791}" type="presOf" srcId="{53A3B8F4-C9D6-4A35-AE57-E8D4FDB9C54E}" destId="{89CE360D-9425-4A1F-8147-48958ED163D6}" srcOrd="0" destOrd="0" presId="urn:microsoft.com/office/officeart/2005/8/layout/vList2"/>
    <dgm:cxn modelId="{D3216941-B735-446C-8F9F-D294B177B8AE}" srcId="{42EB4E0D-A02D-415D-9845-6F67980A7E04}" destId="{53A3B8F4-C9D6-4A35-AE57-E8D4FDB9C54E}" srcOrd="3" destOrd="0" parTransId="{B6F3D9DB-E247-4315-9DF1-57F2021A5F1D}" sibTransId="{35E06394-BB97-451D-893D-CCE21B128D36}"/>
    <dgm:cxn modelId="{C65AAE8E-8277-4DB3-9F8E-C374526DC53F}" srcId="{42EB4E0D-A02D-415D-9845-6F67980A7E04}" destId="{97F8B1C2-1F2F-4BD7-9A3F-17E8020D97DF}" srcOrd="1" destOrd="0" parTransId="{CFE640A2-A5DE-4E0C-BB78-21F362A1A9AB}" sibTransId="{C3427C63-1AE9-4E42-88F9-761EBCDC50DE}"/>
    <dgm:cxn modelId="{4C8035B8-B888-45DB-9757-DF423C47BDD5}" srcId="{42EB4E0D-A02D-415D-9845-6F67980A7E04}" destId="{A9F33650-A1CA-4DC1-9C4D-491C9A021931}" srcOrd="2" destOrd="0" parTransId="{286823B9-B5B0-44FC-ACAF-E755C5CD9FEE}" sibTransId="{685A6F5F-B802-4B0A-A95A-A63F590BA482}"/>
    <dgm:cxn modelId="{369A7AE4-74CF-46CB-B604-410B04808C39}" type="presOf" srcId="{A9F33650-A1CA-4DC1-9C4D-491C9A021931}" destId="{23697747-D324-4385-97DF-8E49B95F13D4}" srcOrd="0" destOrd="0" presId="urn:microsoft.com/office/officeart/2005/8/layout/vList2"/>
    <dgm:cxn modelId="{6060F6F8-1D38-403E-BE0E-EC8B55764B2F}" type="presOf" srcId="{97F8B1C2-1F2F-4BD7-9A3F-17E8020D97DF}" destId="{6A4905BB-9436-4758-ACF8-3CBA337B1F2B}" srcOrd="0" destOrd="0" presId="urn:microsoft.com/office/officeart/2005/8/layout/vList2"/>
    <dgm:cxn modelId="{1446DA71-0D67-444D-B58E-59DDEDD1DB80}" type="presParOf" srcId="{BE6A5A98-FC56-4388-AAAB-017F50F46DC1}" destId="{E09F06D2-0C6C-44EC-B5F0-4813CBC11694}" srcOrd="0" destOrd="0" presId="urn:microsoft.com/office/officeart/2005/8/layout/vList2"/>
    <dgm:cxn modelId="{7D83E2F6-7EFE-40FC-BAC6-8110B7BD0219}" type="presParOf" srcId="{BE6A5A98-FC56-4388-AAAB-017F50F46DC1}" destId="{97A3891E-0FBC-4FAC-BD6B-3843A04C5268}" srcOrd="1" destOrd="0" presId="urn:microsoft.com/office/officeart/2005/8/layout/vList2"/>
    <dgm:cxn modelId="{56D1EF29-8236-4A30-A5FE-4F4530BCF943}" type="presParOf" srcId="{BE6A5A98-FC56-4388-AAAB-017F50F46DC1}" destId="{6A4905BB-9436-4758-ACF8-3CBA337B1F2B}" srcOrd="2" destOrd="0" presId="urn:microsoft.com/office/officeart/2005/8/layout/vList2"/>
    <dgm:cxn modelId="{A5A4E221-FFD0-4CAD-B9E0-83DC337C43BB}" type="presParOf" srcId="{BE6A5A98-FC56-4388-AAAB-017F50F46DC1}" destId="{305723DB-020A-475B-8999-1DD283D1BCD9}" srcOrd="3" destOrd="0" presId="urn:microsoft.com/office/officeart/2005/8/layout/vList2"/>
    <dgm:cxn modelId="{FA04C396-B06E-4749-87B0-8356A8C9DCE6}" type="presParOf" srcId="{BE6A5A98-FC56-4388-AAAB-017F50F46DC1}" destId="{23697747-D324-4385-97DF-8E49B95F13D4}" srcOrd="4" destOrd="0" presId="urn:microsoft.com/office/officeart/2005/8/layout/vList2"/>
    <dgm:cxn modelId="{E288B4E5-D354-47C2-A000-C07CAD1E3D6E}" type="presParOf" srcId="{BE6A5A98-FC56-4388-AAAB-017F50F46DC1}" destId="{18908A1F-E3E9-48A4-85EF-A273D9E75A94}" srcOrd="5" destOrd="0" presId="urn:microsoft.com/office/officeart/2005/8/layout/vList2"/>
    <dgm:cxn modelId="{B93DBDFF-5E74-435B-B886-9EC927EAC97F}" type="presParOf" srcId="{BE6A5A98-FC56-4388-AAAB-017F50F46DC1}" destId="{89CE360D-9425-4A1F-8147-48958ED163D6}" srcOrd="6" destOrd="0" presId="urn:microsoft.com/office/officeart/2005/8/layout/vList2"/>
    <dgm:cxn modelId="{35D59901-DB57-490D-8F4F-22D840FEBD21}" type="presParOf" srcId="{BE6A5A98-FC56-4388-AAAB-017F50F46DC1}" destId="{459E5184-5C59-45ED-8764-CA206EE87485}" srcOrd="7" destOrd="0" presId="urn:microsoft.com/office/officeart/2005/8/layout/vList2"/>
    <dgm:cxn modelId="{7442A310-780F-467B-BD1F-4B15B8F5A6EF}" type="presParOf" srcId="{BE6A5A98-FC56-4388-AAAB-017F50F46DC1}" destId="{C9D00AD4-8C31-47A8-AD98-C43AE1E6B36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257154-5C39-4CAF-B447-734B15DBC61B}" type="doc">
      <dgm:prSet loTypeId="urn:microsoft.com/office/officeart/2005/8/layout/hierarchy1" loCatId="hierarchy" qsTypeId="urn:microsoft.com/office/officeart/2005/8/quickstyle/simple4" qsCatId="simple" csTypeId="urn:microsoft.com/office/officeart/2005/8/colors/accent6_4" csCatId="accent6"/>
      <dgm:spPr/>
      <dgm:t>
        <a:bodyPr/>
        <a:lstStyle/>
        <a:p>
          <a:endParaRPr lang="en-US"/>
        </a:p>
      </dgm:t>
    </dgm:pt>
    <dgm:pt modelId="{51CE925E-7CC7-4B74-AFFC-B6A3CAE44526}">
      <dgm:prSet/>
      <dgm:spPr/>
      <dgm:t>
        <a:bodyPr/>
        <a:lstStyle/>
        <a:p>
          <a:r>
            <a:rPr lang="en-CA"/>
            <a:t>Point of Reference</a:t>
          </a:r>
          <a:endParaRPr lang="en-US"/>
        </a:p>
      </dgm:t>
    </dgm:pt>
    <dgm:pt modelId="{6E65AE3F-2C56-4BEC-B148-F947FCFE0A08}" type="parTrans" cxnId="{D428F798-7042-42E1-821A-529A3F00BA2F}">
      <dgm:prSet/>
      <dgm:spPr/>
      <dgm:t>
        <a:bodyPr/>
        <a:lstStyle/>
        <a:p>
          <a:endParaRPr lang="en-US"/>
        </a:p>
      </dgm:t>
    </dgm:pt>
    <dgm:pt modelId="{5C69C5CF-25A5-4A84-AE6A-794A78547E1D}" type="sibTrans" cxnId="{D428F798-7042-42E1-821A-529A3F00BA2F}">
      <dgm:prSet/>
      <dgm:spPr/>
      <dgm:t>
        <a:bodyPr/>
        <a:lstStyle/>
        <a:p>
          <a:endParaRPr lang="en-US"/>
        </a:p>
      </dgm:t>
    </dgm:pt>
    <dgm:pt modelId="{7B606220-FA74-4135-835B-3FC6449ECD7C}">
      <dgm:prSet/>
      <dgm:spPr/>
      <dgm:t>
        <a:bodyPr/>
        <a:lstStyle/>
        <a:p>
          <a:r>
            <a:rPr lang="en-CA"/>
            <a:t>Scapegoat to Release Tension</a:t>
          </a:r>
          <a:endParaRPr lang="en-US"/>
        </a:p>
      </dgm:t>
    </dgm:pt>
    <dgm:pt modelId="{589AC11B-4B53-4D9F-BAA0-D8078EBDB43F}" type="parTrans" cxnId="{EE94416B-E3A3-424E-8D37-B83DE1131C06}">
      <dgm:prSet/>
      <dgm:spPr/>
      <dgm:t>
        <a:bodyPr/>
        <a:lstStyle/>
        <a:p>
          <a:endParaRPr lang="en-US"/>
        </a:p>
      </dgm:t>
    </dgm:pt>
    <dgm:pt modelId="{BFF6B491-C9DD-41AC-AFD0-B9967814BE2F}" type="sibTrans" cxnId="{EE94416B-E3A3-424E-8D37-B83DE1131C06}">
      <dgm:prSet/>
      <dgm:spPr/>
      <dgm:t>
        <a:bodyPr/>
        <a:lstStyle/>
        <a:p>
          <a:endParaRPr lang="en-US"/>
        </a:p>
      </dgm:t>
    </dgm:pt>
    <dgm:pt modelId="{2D2700F6-3A85-42C9-92A3-EE6A278CE140}">
      <dgm:prSet/>
      <dgm:spPr/>
      <dgm:t>
        <a:bodyPr/>
        <a:lstStyle/>
        <a:p>
          <a:r>
            <a:rPr lang="en-CA"/>
            <a:t>Sense of Community and Solidarity</a:t>
          </a:r>
          <a:endParaRPr lang="en-US"/>
        </a:p>
      </dgm:t>
    </dgm:pt>
    <dgm:pt modelId="{FE44A634-0D1F-4D79-A2D3-8003C303538B}" type="parTrans" cxnId="{D24EF282-0F0B-43A5-B6B4-B6BC80BA4839}">
      <dgm:prSet/>
      <dgm:spPr/>
      <dgm:t>
        <a:bodyPr/>
        <a:lstStyle/>
        <a:p>
          <a:endParaRPr lang="en-US"/>
        </a:p>
      </dgm:t>
    </dgm:pt>
    <dgm:pt modelId="{9CE6F0A8-9325-4962-9F57-D5920AABE669}" type="sibTrans" cxnId="{D24EF282-0F0B-43A5-B6B4-B6BC80BA4839}">
      <dgm:prSet/>
      <dgm:spPr/>
      <dgm:t>
        <a:bodyPr/>
        <a:lstStyle/>
        <a:p>
          <a:endParaRPr lang="en-US"/>
        </a:p>
      </dgm:t>
    </dgm:pt>
    <dgm:pt modelId="{948ABB36-79C3-46F8-90C7-15A67298B53D}" type="pres">
      <dgm:prSet presAssocID="{39257154-5C39-4CAF-B447-734B15DBC61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BD571F-A18B-4A40-B908-A3192FDB731B}" type="pres">
      <dgm:prSet presAssocID="{51CE925E-7CC7-4B74-AFFC-B6A3CAE44526}" presName="hierRoot1" presStyleCnt="0"/>
      <dgm:spPr/>
    </dgm:pt>
    <dgm:pt modelId="{F6200348-453C-491B-ACDC-B4ED69D04A06}" type="pres">
      <dgm:prSet presAssocID="{51CE925E-7CC7-4B74-AFFC-B6A3CAE44526}" presName="composite" presStyleCnt="0"/>
      <dgm:spPr/>
    </dgm:pt>
    <dgm:pt modelId="{122DFB05-3E02-47B6-B633-3B695DBC8CD2}" type="pres">
      <dgm:prSet presAssocID="{51CE925E-7CC7-4B74-AFFC-B6A3CAE44526}" presName="background" presStyleLbl="node0" presStyleIdx="0" presStyleCnt="3"/>
      <dgm:spPr/>
    </dgm:pt>
    <dgm:pt modelId="{A5ABCAFF-CD30-404D-A758-BB5E224449ED}" type="pres">
      <dgm:prSet presAssocID="{51CE925E-7CC7-4B74-AFFC-B6A3CAE44526}" presName="text" presStyleLbl="fgAcc0" presStyleIdx="0" presStyleCnt="3">
        <dgm:presLayoutVars>
          <dgm:chPref val="3"/>
        </dgm:presLayoutVars>
      </dgm:prSet>
      <dgm:spPr/>
    </dgm:pt>
    <dgm:pt modelId="{40A0BD5A-2A53-4425-9DD6-8CD14BC26375}" type="pres">
      <dgm:prSet presAssocID="{51CE925E-7CC7-4B74-AFFC-B6A3CAE44526}" presName="hierChild2" presStyleCnt="0"/>
      <dgm:spPr/>
    </dgm:pt>
    <dgm:pt modelId="{922ECAFF-B266-42E7-9C87-701CAED494E9}" type="pres">
      <dgm:prSet presAssocID="{7B606220-FA74-4135-835B-3FC6449ECD7C}" presName="hierRoot1" presStyleCnt="0"/>
      <dgm:spPr/>
    </dgm:pt>
    <dgm:pt modelId="{5180DEE2-8CCC-4333-92D2-D85E22101D17}" type="pres">
      <dgm:prSet presAssocID="{7B606220-FA74-4135-835B-3FC6449ECD7C}" presName="composite" presStyleCnt="0"/>
      <dgm:spPr/>
    </dgm:pt>
    <dgm:pt modelId="{39B4B22D-0A30-4553-A83A-00568D710947}" type="pres">
      <dgm:prSet presAssocID="{7B606220-FA74-4135-835B-3FC6449ECD7C}" presName="background" presStyleLbl="node0" presStyleIdx="1" presStyleCnt="3"/>
      <dgm:spPr/>
    </dgm:pt>
    <dgm:pt modelId="{76F3F125-BCEF-4A8E-8402-F584B1F29BC2}" type="pres">
      <dgm:prSet presAssocID="{7B606220-FA74-4135-835B-3FC6449ECD7C}" presName="text" presStyleLbl="fgAcc0" presStyleIdx="1" presStyleCnt="3">
        <dgm:presLayoutVars>
          <dgm:chPref val="3"/>
        </dgm:presLayoutVars>
      </dgm:prSet>
      <dgm:spPr/>
    </dgm:pt>
    <dgm:pt modelId="{5ABE28B5-DF8C-4174-894A-060724D865E3}" type="pres">
      <dgm:prSet presAssocID="{7B606220-FA74-4135-835B-3FC6449ECD7C}" presName="hierChild2" presStyleCnt="0"/>
      <dgm:spPr/>
    </dgm:pt>
    <dgm:pt modelId="{E8EB2CD2-B87E-4DAF-A87B-3F107E6A9546}" type="pres">
      <dgm:prSet presAssocID="{2D2700F6-3A85-42C9-92A3-EE6A278CE140}" presName="hierRoot1" presStyleCnt="0"/>
      <dgm:spPr/>
    </dgm:pt>
    <dgm:pt modelId="{BAC213BE-3A80-4ACE-9646-C38B36E2861A}" type="pres">
      <dgm:prSet presAssocID="{2D2700F6-3A85-42C9-92A3-EE6A278CE140}" presName="composite" presStyleCnt="0"/>
      <dgm:spPr/>
    </dgm:pt>
    <dgm:pt modelId="{DC12BE75-09EC-4317-93C3-40972F6735AD}" type="pres">
      <dgm:prSet presAssocID="{2D2700F6-3A85-42C9-92A3-EE6A278CE140}" presName="background" presStyleLbl="node0" presStyleIdx="2" presStyleCnt="3"/>
      <dgm:spPr/>
    </dgm:pt>
    <dgm:pt modelId="{B66FE249-E3C9-44A5-BD50-A6059674B467}" type="pres">
      <dgm:prSet presAssocID="{2D2700F6-3A85-42C9-92A3-EE6A278CE140}" presName="text" presStyleLbl="fgAcc0" presStyleIdx="2" presStyleCnt="3">
        <dgm:presLayoutVars>
          <dgm:chPref val="3"/>
        </dgm:presLayoutVars>
      </dgm:prSet>
      <dgm:spPr/>
    </dgm:pt>
    <dgm:pt modelId="{5773CB66-2EF5-4DE7-8995-BD82E00B94C9}" type="pres">
      <dgm:prSet presAssocID="{2D2700F6-3A85-42C9-92A3-EE6A278CE140}" presName="hierChild2" presStyleCnt="0"/>
      <dgm:spPr/>
    </dgm:pt>
  </dgm:ptLst>
  <dgm:cxnLst>
    <dgm:cxn modelId="{CF94B13A-CD7A-4F50-9828-53CA55A8C3FC}" type="presOf" srcId="{39257154-5C39-4CAF-B447-734B15DBC61B}" destId="{948ABB36-79C3-46F8-90C7-15A67298B53D}" srcOrd="0" destOrd="0" presId="urn:microsoft.com/office/officeart/2005/8/layout/hierarchy1"/>
    <dgm:cxn modelId="{EE94416B-E3A3-424E-8D37-B83DE1131C06}" srcId="{39257154-5C39-4CAF-B447-734B15DBC61B}" destId="{7B606220-FA74-4135-835B-3FC6449ECD7C}" srcOrd="1" destOrd="0" parTransId="{589AC11B-4B53-4D9F-BAA0-D8078EBDB43F}" sibTransId="{BFF6B491-C9DD-41AC-AFD0-B9967814BE2F}"/>
    <dgm:cxn modelId="{D24EF282-0F0B-43A5-B6B4-B6BC80BA4839}" srcId="{39257154-5C39-4CAF-B447-734B15DBC61B}" destId="{2D2700F6-3A85-42C9-92A3-EE6A278CE140}" srcOrd="2" destOrd="0" parTransId="{FE44A634-0D1F-4D79-A2D3-8003C303538B}" sibTransId="{9CE6F0A8-9325-4962-9F57-D5920AABE669}"/>
    <dgm:cxn modelId="{22631085-E5CD-4453-A664-E5429CBB602D}" type="presOf" srcId="{7B606220-FA74-4135-835B-3FC6449ECD7C}" destId="{76F3F125-BCEF-4A8E-8402-F584B1F29BC2}" srcOrd="0" destOrd="0" presId="urn:microsoft.com/office/officeart/2005/8/layout/hierarchy1"/>
    <dgm:cxn modelId="{D428F798-7042-42E1-821A-529A3F00BA2F}" srcId="{39257154-5C39-4CAF-B447-734B15DBC61B}" destId="{51CE925E-7CC7-4B74-AFFC-B6A3CAE44526}" srcOrd="0" destOrd="0" parTransId="{6E65AE3F-2C56-4BEC-B148-F947FCFE0A08}" sibTransId="{5C69C5CF-25A5-4A84-AE6A-794A78547E1D}"/>
    <dgm:cxn modelId="{8BF34AA1-FB84-4015-B7D6-A06C8B768037}" type="presOf" srcId="{51CE925E-7CC7-4B74-AFFC-B6A3CAE44526}" destId="{A5ABCAFF-CD30-404D-A758-BB5E224449ED}" srcOrd="0" destOrd="0" presId="urn:microsoft.com/office/officeart/2005/8/layout/hierarchy1"/>
    <dgm:cxn modelId="{F431A4A8-7A57-49C6-872A-6857B376162C}" type="presOf" srcId="{2D2700F6-3A85-42C9-92A3-EE6A278CE140}" destId="{B66FE249-E3C9-44A5-BD50-A6059674B467}" srcOrd="0" destOrd="0" presId="urn:microsoft.com/office/officeart/2005/8/layout/hierarchy1"/>
    <dgm:cxn modelId="{10E28F41-6B31-4408-BE64-48BF51ED6FD9}" type="presParOf" srcId="{948ABB36-79C3-46F8-90C7-15A67298B53D}" destId="{47BD571F-A18B-4A40-B908-A3192FDB731B}" srcOrd="0" destOrd="0" presId="urn:microsoft.com/office/officeart/2005/8/layout/hierarchy1"/>
    <dgm:cxn modelId="{B4EA76B4-9A32-4DB8-8169-A125ED0A71C0}" type="presParOf" srcId="{47BD571F-A18B-4A40-B908-A3192FDB731B}" destId="{F6200348-453C-491B-ACDC-B4ED69D04A06}" srcOrd="0" destOrd="0" presId="urn:microsoft.com/office/officeart/2005/8/layout/hierarchy1"/>
    <dgm:cxn modelId="{602D32CD-E820-45C8-9119-F636484A5D17}" type="presParOf" srcId="{F6200348-453C-491B-ACDC-B4ED69D04A06}" destId="{122DFB05-3E02-47B6-B633-3B695DBC8CD2}" srcOrd="0" destOrd="0" presId="urn:microsoft.com/office/officeart/2005/8/layout/hierarchy1"/>
    <dgm:cxn modelId="{89960B94-3B71-4BAE-90F6-3558F4621389}" type="presParOf" srcId="{F6200348-453C-491B-ACDC-B4ED69D04A06}" destId="{A5ABCAFF-CD30-404D-A758-BB5E224449ED}" srcOrd="1" destOrd="0" presId="urn:microsoft.com/office/officeart/2005/8/layout/hierarchy1"/>
    <dgm:cxn modelId="{EF11CE98-C695-4A83-9CC1-C99C1864F3AA}" type="presParOf" srcId="{47BD571F-A18B-4A40-B908-A3192FDB731B}" destId="{40A0BD5A-2A53-4425-9DD6-8CD14BC26375}" srcOrd="1" destOrd="0" presId="urn:microsoft.com/office/officeart/2005/8/layout/hierarchy1"/>
    <dgm:cxn modelId="{FBDF4A75-5A52-46D0-9421-73013AAF76D2}" type="presParOf" srcId="{948ABB36-79C3-46F8-90C7-15A67298B53D}" destId="{922ECAFF-B266-42E7-9C87-701CAED494E9}" srcOrd="1" destOrd="0" presId="urn:microsoft.com/office/officeart/2005/8/layout/hierarchy1"/>
    <dgm:cxn modelId="{38736F09-4A85-4F9D-99C4-F41B83974D99}" type="presParOf" srcId="{922ECAFF-B266-42E7-9C87-701CAED494E9}" destId="{5180DEE2-8CCC-4333-92D2-D85E22101D17}" srcOrd="0" destOrd="0" presId="urn:microsoft.com/office/officeart/2005/8/layout/hierarchy1"/>
    <dgm:cxn modelId="{CF4EA470-C317-469A-A4BC-95D348D1787A}" type="presParOf" srcId="{5180DEE2-8CCC-4333-92D2-D85E22101D17}" destId="{39B4B22D-0A30-4553-A83A-00568D710947}" srcOrd="0" destOrd="0" presId="urn:microsoft.com/office/officeart/2005/8/layout/hierarchy1"/>
    <dgm:cxn modelId="{2BC0C788-F365-41D0-90A5-6398F3F2037B}" type="presParOf" srcId="{5180DEE2-8CCC-4333-92D2-D85E22101D17}" destId="{76F3F125-BCEF-4A8E-8402-F584B1F29BC2}" srcOrd="1" destOrd="0" presId="urn:microsoft.com/office/officeart/2005/8/layout/hierarchy1"/>
    <dgm:cxn modelId="{20A191F5-E68A-49FF-8976-83E55D9766F2}" type="presParOf" srcId="{922ECAFF-B266-42E7-9C87-701CAED494E9}" destId="{5ABE28B5-DF8C-4174-894A-060724D865E3}" srcOrd="1" destOrd="0" presId="urn:microsoft.com/office/officeart/2005/8/layout/hierarchy1"/>
    <dgm:cxn modelId="{F150DF92-12A3-4825-A38B-C170E24E75F5}" type="presParOf" srcId="{948ABB36-79C3-46F8-90C7-15A67298B53D}" destId="{E8EB2CD2-B87E-4DAF-A87B-3F107E6A9546}" srcOrd="2" destOrd="0" presId="urn:microsoft.com/office/officeart/2005/8/layout/hierarchy1"/>
    <dgm:cxn modelId="{06C4EDB3-6AD8-4E3A-8818-D18F6D2470C2}" type="presParOf" srcId="{E8EB2CD2-B87E-4DAF-A87B-3F107E6A9546}" destId="{BAC213BE-3A80-4ACE-9646-C38B36E2861A}" srcOrd="0" destOrd="0" presId="urn:microsoft.com/office/officeart/2005/8/layout/hierarchy1"/>
    <dgm:cxn modelId="{917B4F04-605D-4099-BB32-7D78FDFBEC7D}" type="presParOf" srcId="{BAC213BE-3A80-4ACE-9646-C38B36E2861A}" destId="{DC12BE75-09EC-4317-93C3-40972F6735AD}" srcOrd="0" destOrd="0" presId="urn:microsoft.com/office/officeart/2005/8/layout/hierarchy1"/>
    <dgm:cxn modelId="{56B4306C-72BF-4447-B5A9-AD96B052E576}" type="presParOf" srcId="{BAC213BE-3A80-4ACE-9646-C38B36E2861A}" destId="{B66FE249-E3C9-44A5-BD50-A6059674B467}" srcOrd="1" destOrd="0" presId="urn:microsoft.com/office/officeart/2005/8/layout/hierarchy1"/>
    <dgm:cxn modelId="{F066F76A-550E-4853-ABA2-3228EACA05AC}" type="presParOf" srcId="{E8EB2CD2-B87E-4DAF-A87B-3F107E6A9546}" destId="{5773CB66-2EF5-4DE7-8995-BD82E00B94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79EC40-0E21-45E7-B793-A9688809CDB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744FEC-5630-42C2-B0BB-273FC45619F5}">
      <dgm:prSet/>
      <dgm:spPr/>
      <dgm:t>
        <a:bodyPr/>
        <a:lstStyle/>
        <a:p>
          <a:r>
            <a:rPr lang="en-CA"/>
            <a:t>Children Diagnosed with Learning, Behavioural, and/or Emotional Problems</a:t>
          </a:r>
          <a:endParaRPr lang="en-US"/>
        </a:p>
      </dgm:t>
    </dgm:pt>
    <dgm:pt modelId="{CEF2B2B0-14B3-43D9-8339-0711F184FFF5}" type="parTrans" cxnId="{FD0360B3-79AD-4CD5-9029-882880369B1F}">
      <dgm:prSet/>
      <dgm:spPr/>
      <dgm:t>
        <a:bodyPr/>
        <a:lstStyle/>
        <a:p>
          <a:endParaRPr lang="en-US"/>
        </a:p>
      </dgm:t>
    </dgm:pt>
    <dgm:pt modelId="{9AA724DB-C706-4023-9D55-34D9C350B736}" type="sibTrans" cxnId="{FD0360B3-79AD-4CD5-9029-882880369B1F}">
      <dgm:prSet/>
      <dgm:spPr/>
      <dgm:t>
        <a:bodyPr/>
        <a:lstStyle/>
        <a:p>
          <a:endParaRPr lang="en-US"/>
        </a:p>
      </dgm:t>
    </dgm:pt>
    <dgm:pt modelId="{FC60A68D-A5A9-458C-86E1-908CB822542F}">
      <dgm:prSet/>
      <dgm:spPr/>
      <dgm:t>
        <a:bodyPr/>
        <a:lstStyle/>
        <a:p>
          <a:r>
            <a:rPr lang="en-CA"/>
            <a:t>Benefits:</a:t>
          </a:r>
          <a:endParaRPr lang="en-US"/>
        </a:p>
      </dgm:t>
    </dgm:pt>
    <dgm:pt modelId="{5CBD608A-42AA-4AE8-A0F5-358497113187}" type="parTrans" cxnId="{0BB5757C-8732-415A-B6A0-2F8ECB5A4197}">
      <dgm:prSet/>
      <dgm:spPr/>
      <dgm:t>
        <a:bodyPr/>
        <a:lstStyle/>
        <a:p>
          <a:endParaRPr lang="en-US"/>
        </a:p>
      </dgm:t>
    </dgm:pt>
    <dgm:pt modelId="{64F03C91-7D3E-4D58-A377-FED46D0BD5FF}" type="sibTrans" cxnId="{0BB5757C-8732-415A-B6A0-2F8ECB5A4197}">
      <dgm:prSet/>
      <dgm:spPr/>
      <dgm:t>
        <a:bodyPr/>
        <a:lstStyle/>
        <a:p>
          <a:endParaRPr lang="en-US"/>
        </a:p>
      </dgm:t>
    </dgm:pt>
    <dgm:pt modelId="{466E410E-3E8F-4E68-8638-2D3ADE8064C8}">
      <dgm:prSet/>
      <dgm:spPr/>
      <dgm:t>
        <a:bodyPr/>
        <a:lstStyle/>
        <a:p>
          <a:r>
            <a:rPr lang="en-CA"/>
            <a:t>Get Help</a:t>
          </a:r>
          <a:endParaRPr lang="en-US"/>
        </a:p>
      </dgm:t>
    </dgm:pt>
    <dgm:pt modelId="{685E1858-27B9-439C-B57B-739911D5B75C}" type="parTrans" cxnId="{714C2118-3EBC-4363-8E28-535EC324C277}">
      <dgm:prSet/>
      <dgm:spPr/>
      <dgm:t>
        <a:bodyPr/>
        <a:lstStyle/>
        <a:p>
          <a:endParaRPr lang="en-US"/>
        </a:p>
      </dgm:t>
    </dgm:pt>
    <dgm:pt modelId="{4D636075-585A-44F0-AC8F-994E66E4DD8D}" type="sibTrans" cxnId="{714C2118-3EBC-4363-8E28-535EC324C277}">
      <dgm:prSet/>
      <dgm:spPr/>
      <dgm:t>
        <a:bodyPr/>
        <a:lstStyle/>
        <a:p>
          <a:endParaRPr lang="en-US"/>
        </a:p>
      </dgm:t>
    </dgm:pt>
    <dgm:pt modelId="{AAA2E3C1-254E-4FC4-85BA-9559B01A66BB}" type="pres">
      <dgm:prSet presAssocID="{BF79EC40-0E21-45E7-B793-A9688809CDBD}" presName="linear" presStyleCnt="0">
        <dgm:presLayoutVars>
          <dgm:animLvl val="lvl"/>
          <dgm:resizeHandles val="exact"/>
        </dgm:presLayoutVars>
      </dgm:prSet>
      <dgm:spPr/>
    </dgm:pt>
    <dgm:pt modelId="{976BE799-80BC-47C8-91FB-2A9B6D4F7F80}" type="pres">
      <dgm:prSet presAssocID="{D3744FEC-5630-42C2-B0BB-273FC45619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4D17709-2AC7-431D-9FCA-AE529FB69174}" type="pres">
      <dgm:prSet presAssocID="{9AA724DB-C706-4023-9D55-34D9C350B736}" presName="spacer" presStyleCnt="0"/>
      <dgm:spPr/>
    </dgm:pt>
    <dgm:pt modelId="{114676A0-5B01-41B8-B7AE-24205CEBA851}" type="pres">
      <dgm:prSet presAssocID="{FC60A68D-A5A9-458C-86E1-908CB822542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68E6024-8BB2-4E61-9811-802E4F708713}" type="pres">
      <dgm:prSet presAssocID="{FC60A68D-A5A9-458C-86E1-908CB822542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14C2118-3EBC-4363-8E28-535EC324C277}" srcId="{FC60A68D-A5A9-458C-86E1-908CB822542F}" destId="{466E410E-3E8F-4E68-8638-2D3ADE8064C8}" srcOrd="0" destOrd="0" parTransId="{685E1858-27B9-439C-B57B-739911D5B75C}" sibTransId="{4D636075-585A-44F0-AC8F-994E66E4DD8D}"/>
    <dgm:cxn modelId="{F2441B1B-BCB3-495B-978B-44CEC3FEAFB5}" type="presOf" srcId="{BF79EC40-0E21-45E7-B793-A9688809CDBD}" destId="{AAA2E3C1-254E-4FC4-85BA-9559B01A66BB}" srcOrd="0" destOrd="0" presId="urn:microsoft.com/office/officeart/2005/8/layout/vList2"/>
    <dgm:cxn modelId="{057E2044-7FA8-4155-9A28-352B117ED54C}" type="presOf" srcId="{466E410E-3E8F-4E68-8638-2D3ADE8064C8}" destId="{C68E6024-8BB2-4E61-9811-802E4F708713}" srcOrd="0" destOrd="0" presId="urn:microsoft.com/office/officeart/2005/8/layout/vList2"/>
    <dgm:cxn modelId="{7983C871-29FE-433D-A98C-C4400823CE04}" type="presOf" srcId="{FC60A68D-A5A9-458C-86E1-908CB822542F}" destId="{114676A0-5B01-41B8-B7AE-24205CEBA851}" srcOrd="0" destOrd="0" presId="urn:microsoft.com/office/officeart/2005/8/layout/vList2"/>
    <dgm:cxn modelId="{0BB5757C-8732-415A-B6A0-2F8ECB5A4197}" srcId="{BF79EC40-0E21-45E7-B793-A9688809CDBD}" destId="{FC60A68D-A5A9-458C-86E1-908CB822542F}" srcOrd="1" destOrd="0" parTransId="{5CBD608A-42AA-4AE8-A0F5-358497113187}" sibTransId="{64F03C91-7D3E-4D58-A377-FED46D0BD5FF}"/>
    <dgm:cxn modelId="{FD0360B3-79AD-4CD5-9029-882880369B1F}" srcId="{BF79EC40-0E21-45E7-B793-A9688809CDBD}" destId="{D3744FEC-5630-42C2-B0BB-273FC45619F5}" srcOrd="0" destOrd="0" parTransId="{CEF2B2B0-14B3-43D9-8339-0711F184FFF5}" sibTransId="{9AA724DB-C706-4023-9D55-34D9C350B736}"/>
    <dgm:cxn modelId="{6786C0BC-4CD3-4FD9-9622-8F10F6ABFE1F}" type="presOf" srcId="{D3744FEC-5630-42C2-B0BB-273FC45619F5}" destId="{976BE799-80BC-47C8-91FB-2A9B6D4F7F80}" srcOrd="0" destOrd="0" presId="urn:microsoft.com/office/officeart/2005/8/layout/vList2"/>
    <dgm:cxn modelId="{38D92F7D-1DEB-406D-9FA3-58EE8BBD9826}" type="presParOf" srcId="{AAA2E3C1-254E-4FC4-85BA-9559B01A66BB}" destId="{976BE799-80BC-47C8-91FB-2A9B6D4F7F80}" srcOrd="0" destOrd="0" presId="urn:microsoft.com/office/officeart/2005/8/layout/vList2"/>
    <dgm:cxn modelId="{7AB142F4-1E0D-4FAD-8692-819355012145}" type="presParOf" srcId="{AAA2E3C1-254E-4FC4-85BA-9559B01A66BB}" destId="{D4D17709-2AC7-431D-9FCA-AE529FB69174}" srcOrd="1" destOrd="0" presId="urn:microsoft.com/office/officeart/2005/8/layout/vList2"/>
    <dgm:cxn modelId="{814A0807-0FD1-4A92-8F95-3CA0B3F3B2EE}" type="presParOf" srcId="{AAA2E3C1-254E-4FC4-85BA-9559B01A66BB}" destId="{114676A0-5B01-41B8-B7AE-24205CEBA851}" srcOrd="2" destOrd="0" presId="urn:microsoft.com/office/officeart/2005/8/layout/vList2"/>
    <dgm:cxn modelId="{9DC561F7-E557-436A-93F8-F7934CD7C297}" type="presParOf" srcId="{AAA2E3C1-254E-4FC4-85BA-9559B01A66BB}" destId="{C68E6024-8BB2-4E61-9811-802E4F70871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4E09C-C780-49B3-8828-78231E81DCF7}">
      <dsp:nvSpPr>
        <dsp:cNvPr id="0" name=""/>
        <dsp:cNvSpPr/>
      </dsp:nvSpPr>
      <dsp:spPr>
        <a:xfrm>
          <a:off x="0" y="97128"/>
          <a:ext cx="5914209" cy="2433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/>
            <a:t>Normative Conformity</a:t>
          </a:r>
          <a:endParaRPr lang="en-US" sz="6500" kern="1200"/>
        </a:p>
      </dsp:txBody>
      <dsp:txXfrm>
        <a:off x="118799" y="215927"/>
        <a:ext cx="5676611" cy="2196002"/>
      </dsp:txXfrm>
    </dsp:sp>
    <dsp:sp modelId="{EC0271E5-33FD-4F48-B531-1780ADE2F34D}">
      <dsp:nvSpPr>
        <dsp:cNvPr id="0" name=""/>
        <dsp:cNvSpPr/>
      </dsp:nvSpPr>
      <dsp:spPr>
        <a:xfrm>
          <a:off x="0" y="2717928"/>
          <a:ext cx="5914209" cy="2433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19587"/>
                <a:satOff val="-21471"/>
                <a:lumOff val="-10785"/>
                <a:alphaOff val="0"/>
                <a:shade val="74000"/>
                <a:satMod val="130000"/>
                <a:lumMod val="90000"/>
              </a:schemeClr>
              <a:schemeClr val="accent5">
                <a:hueOff val="-19587"/>
                <a:satOff val="-21471"/>
                <a:lumOff val="-1078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/>
            <a:t>Informational Conformity</a:t>
          </a:r>
          <a:endParaRPr lang="en-US" sz="6500" kern="1200"/>
        </a:p>
      </dsp:txBody>
      <dsp:txXfrm>
        <a:off x="118799" y="2836727"/>
        <a:ext cx="5676611" cy="2196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FA9B1-1985-4A5C-9C5F-3BF27E940891}">
      <dsp:nvSpPr>
        <dsp:cNvPr id="0" name=""/>
        <dsp:cNvSpPr/>
      </dsp:nvSpPr>
      <dsp:spPr>
        <a:xfrm>
          <a:off x="0" y="30849"/>
          <a:ext cx="5914209" cy="1156106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/>
            <a:t>Hirschi</a:t>
          </a:r>
          <a:endParaRPr lang="en-US" sz="3100" kern="1200"/>
        </a:p>
      </dsp:txBody>
      <dsp:txXfrm>
        <a:off x="56436" y="87285"/>
        <a:ext cx="5801337" cy="1043234"/>
      </dsp:txXfrm>
    </dsp:sp>
    <dsp:sp modelId="{D6BBC290-6D44-47BD-9125-88F974A76D7D}">
      <dsp:nvSpPr>
        <dsp:cNvPr id="0" name=""/>
        <dsp:cNvSpPr/>
      </dsp:nvSpPr>
      <dsp:spPr>
        <a:xfrm>
          <a:off x="0" y="1276235"/>
          <a:ext cx="5914209" cy="1156106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125205"/>
                <a:satOff val="-19789"/>
                <a:lumOff val="784"/>
                <a:alphaOff val="0"/>
                <a:shade val="74000"/>
                <a:satMod val="130000"/>
                <a:lumMod val="90000"/>
              </a:schemeClr>
              <a:schemeClr val="accent2">
                <a:hueOff val="1125205"/>
                <a:satOff val="-19789"/>
                <a:lumOff val="78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/>
            <a:t>Our Bonds Impact our Likelihood to be Deviant</a:t>
          </a:r>
          <a:endParaRPr lang="en-US" sz="3100" kern="1200"/>
        </a:p>
      </dsp:txBody>
      <dsp:txXfrm>
        <a:off x="56436" y="1332671"/>
        <a:ext cx="5801337" cy="1043234"/>
      </dsp:txXfrm>
    </dsp:sp>
    <dsp:sp modelId="{B6959D5B-5700-402E-BE93-1EC455343180}">
      <dsp:nvSpPr>
        <dsp:cNvPr id="0" name=""/>
        <dsp:cNvSpPr/>
      </dsp:nvSpPr>
      <dsp:spPr>
        <a:xfrm>
          <a:off x="0" y="2521621"/>
          <a:ext cx="5914209" cy="1156106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/>
            <a:t>4 Components</a:t>
          </a:r>
          <a:endParaRPr lang="en-US" sz="3100" kern="1200"/>
        </a:p>
      </dsp:txBody>
      <dsp:txXfrm>
        <a:off x="56436" y="2578057"/>
        <a:ext cx="5801337" cy="1043234"/>
      </dsp:txXfrm>
    </dsp:sp>
    <dsp:sp modelId="{D261C3D1-DE89-4C01-B2E3-9393F0600E07}">
      <dsp:nvSpPr>
        <dsp:cNvPr id="0" name=""/>
        <dsp:cNvSpPr/>
      </dsp:nvSpPr>
      <dsp:spPr>
        <a:xfrm>
          <a:off x="0" y="3677727"/>
          <a:ext cx="5914209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400" kern="1200"/>
            <a:t>Attachment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400" kern="1200"/>
            <a:t>Commitment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400" kern="1200"/>
            <a:t>Involvement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400" kern="1200"/>
            <a:t>Belief</a:t>
          </a:r>
          <a:endParaRPr lang="en-US" sz="2400" kern="1200"/>
        </a:p>
      </dsp:txBody>
      <dsp:txXfrm>
        <a:off x="0" y="3677727"/>
        <a:ext cx="5914209" cy="15400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F6ECD-4240-4B8C-93A5-1F9B2AC70D52}">
      <dsp:nvSpPr>
        <dsp:cNvPr id="0" name=""/>
        <dsp:cNvSpPr/>
      </dsp:nvSpPr>
      <dsp:spPr>
        <a:xfrm>
          <a:off x="0" y="20380"/>
          <a:ext cx="5914209" cy="1230693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Sutherland</a:t>
          </a:r>
          <a:endParaRPr lang="en-US" sz="3300" kern="1200"/>
        </a:p>
      </dsp:txBody>
      <dsp:txXfrm>
        <a:off x="60077" y="80457"/>
        <a:ext cx="5794055" cy="1110539"/>
      </dsp:txXfrm>
    </dsp:sp>
    <dsp:sp modelId="{C0416F1A-9106-4905-BADD-65046FCF7854}">
      <dsp:nvSpPr>
        <dsp:cNvPr id="0" name=""/>
        <dsp:cNvSpPr/>
      </dsp:nvSpPr>
      <dsp:spPr>
        <a:xfrm>
          <a:off x="0" y="1346114"/>
          <a:ext cx="5914209" cy="1230693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6529"/>
                <a:satOff val="-7157"/>
                <a:lumOff val="-3595"/>
                <a:alphaOff val="0"/>
                <a:shade val="74000"/>
                <a:satMod val="130000"/>
                <a:lumMod val="90000"/>
              </a:schemeClr>
              <a:schemeClr val="accent5">
                <a:hueOff val="-6529"/>
                <a:satOff val="-7157"/>
                <a:lumOff val="-359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Learning Theory</a:t>
          </a:r>
          <a:endParaRPr lang="en-US" sz="3300" kern="1200"/>
        </a:p>
      </dsp:txBody>
      <dsp:txXfrm>
        <a:off x="60077" y="1406191"/>
        <a:ext cx="5794055" cy="1110539"/>
      </dsp:txXfrm>
    </dsp:sp>
    <dsp:sp modelId="{98D0F2DB-D801-48E5-9331-B9D649E6637F}">
      <dsp:nvSpPr>
        <dsp:cNvPr id="0" name=""/>
        <dsp:cNvSpPr/>
      </dsp:nvSpPr>
      <dsp:spPr>
        <a:xfrm>
          <a:off x="0" y="2671848"/>
          <a:ext cx="5914209" cy="1230693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13058"/>
                <a:satOff val="-14314"/>
                <a:lumOff val="-7190"/>
                <a:alphaOff val="0"/>
                <a:shade val="74000"/>
                <a:satMod val="130000"/>
                <a:lumMod val="90000"/>
              </a:schemeClr>
              <a:schemeClr val="accent5">
                <a:hueOff val="-13058"/>
                <a:satOff val="-14314"/>
                <a:lumOff val="-719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Learn Criminal Behaviour from our Primary Groups</a:t>
          </a:r>
          <a:endParaRPr lang="en-US" sz="3300" kern="1200"/>
        </a:p>
      </dsp:txBody>
      <dsp:txXfrm>
        <a:off x="60077" y="2731925"/>
        <a:ext cx="5794055" cy="1110539"/>
      </dsp:txXfrm>
    </dsp:sp>
    <dsp:sp modelId="{587D8CF5-4A68-436B-8ECE-32D179E5DE3D}">
      <dsp:nvSpPr>
        <dsp:cNvPr id="0" name=""/>
        <dsp:cNvSpPr/>
      </dsp:nvSpPr>
      <dsp:spPr>
        <a:xfrm>
          <a:off x="0" y="3997582"/>
          <a:ext cx="5914209" cy="1230693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-19587"/>
                <a:satOff val="-21471"/>
                <a:lumOff val="-10785"/>
                <a:alphaOff val="0"/>
                <a:shade val="74000"/>
                <a:satMod val="130000"/>
                <a:lumMod val="90000"/>
              </a:schemeClr>
              <a:schemeClr val="accent5">
                <a:hueOff val="-19587"/>
                <a:satOff val="-21471"/>
                <a:lumOff val="-1078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Classical Conditioning</a:t>
          </a:r>
          <a:endParaRPr lang="en-US" sz="3300" kern="1200"/>
        </a:p>
      </dsp:txBody>
      <dsp:txXfrm>
        <a:off x="60077" y="4057659"/>
        <a:ext cx="5794055" cy="1110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F06D2-0C6C-44EC-B5F0-4813CBC11694}">
      <dsp:nvSpPr>
        <dsp:cNvPr id="0" name=""/>
        <dsp:cNvSpPr/>
      </dsp:nvSpPr>
      <dsp:spPr>
        <a:xfrm>
          <a:off x="0" y="51778"/>
          <a:ext cx="5272392" cy="702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shade val="5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shade val="5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Denial of Responsibility</a:t>
          </a:r>
          <a:endParaRPr lang="en-US" sz="3000" kern="1200"/>
        </a:p>
      </dsp:txBody>
      <dsp:txXfrm>
        <a:off x="34269" y="86047"/>
        <a:ext cx="5203854" cy="633462"/>
      </dsp:txXfrm>
    </dsp:sp>
    <dsp:sp modelId="{6A4905BB-9436-4758-ACF8-3CBA337B1F2B}">
      <dsp:nvSpPr>
        <dsp:cNvPr id="0" name=""/>
        <dsp:cNvSpPr/>
      </dsp:nvSpPr>
      <dsp:spPr>
        <a:xfrm>
          <a:off x="0" y="840178"/>
          <a:ext cx="5272392" cy="702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shade val="50000"/>
                <a:hueOff val="-224838"/>
                <a:satOff val="-13656"/>
                <a:lumOff val="18989"/>
                <a:alphaOff val="0"/>
                <a:shade val="74000"/>
                <a:satMod val="130000"/>
                <a:lumMod val="90000"/>
              </a:schemeClr>
              <a:schemeClr val="accent1">
                <a:shade val="50000"/>
                <a:hueOff val="-224838"/>
                <a:satOff val="-13656"/>
                <a:lumOff val="1898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Denial of Injury</a:t>
          </a:r>
          <a:endParaRPr lang="en-US" sz="3000" kern="1200"/>
        </a:p>
      </dsp:txBody>
      <dsp:txXfrm>
        <a:off x="34269" y="874447"/>
        <a:ext cx="5203854" cy="633462"/>
      </dsp:txXfrm>
    </dsp:sp>
    <dsp:sp modelId="{23697747-D324-4385-97DF-8E49B95F13D4}">
      <dsp:nvSpPr>
        <dsp:cNvPr id="0" name=""/>
        <dsp:cNvSpPr/>
      </dsp:nvSpPr>
      <dsp:spPr>
        <a:xfrm>
          <a:off x="0" y="1628578"/>
          <a:ext cx="5272392" cy="702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shade val="50000"/>
                <a:hueOff val="-449677"/>
                <a:satOff val="-27312"/>
                <a:lumOff val="37978"/>
                <a:alphaOff val="0"/>
                <a:shade val="74000"/>
                <a:satMod val="130000"/>
                <a:lumMod val="90000"/>
              </a:schemeClr>
              <a:schemeClr val="accent1">
                <a:shade val="50000"/>
                <a:hueOff val="-449677"/>
                <a:satOff val="-27312"/>
                <a:lumOff val="3797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Denial of Victim</a:t>
          </a:r>
          <a:endParaRPr lang="en-US" sz="3000" kern="1200"/>
        </a:p>
      </dsp:txBody>
      <dsp:txXfrm>
        <a:off x="34269" y="1662847"/>
        <a:ext cx="5203854" cy="633462"/>
      </dsp:txXfrm>
    </dsp:sp>
    <dsp:sp modelId="{89CE360D-9425-4A1F-8147-48958ED163D6}">
      <dsp:nvSpPr>
        <dsp:cNvPr id="0" name=""/>
        <dsp:cNvSpPr/>
      </dsp:nvSpPr>
      <dsp:spPr>
        <a:xfrm>
          <a:off x="0" y="2416978"/>
          <a:ext cx="5272392" cy="702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shade val="50000"/>
                <a:hueOff val="-449677"/>
                <a:satOff val="-27312"/>
                <a:lumOff val="37978"/>
                <a:alphaOff val="0"/>
                <a:shade val="74000"/>
                <a:satMod val="130000"/>
                <a:lumMod val="90000"/>
              </a:schemeClr>
              <a:schemeClr val="accent1">
                <a:shade val="50000"/>
                <a:hueOff val="-449677"/>
                <a:satOff val="-27312"/>
                <a:lumOff val="3797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Condemning the Condemners</a:t>
          </a:r>
          <a:endParaRPr lang="en-US" sz="3000" kern="1200"/>
        </a:p>
      </dsp:txBody>
      <dsp:txXfrm>
        <a:off x="34269" y="2451247"/>
        <a:ext cx="5203854" cy="633462"/>
      </dsp:txXfrm>
    </dsp:sp>
    <dsp:sp modelId="{C9D00AD4-8C31-47A8-AD98-C43AE1E6B366}">
      <dsp:nvSpPr>
        <dsp:cNvPr id="0" name=""/>
        <dsp:cNvSpPr/>
      </dsp:nvSpPr>
      <dsp:spPr>
        <a:xfrm>
          <a:off x="0" y="3205379"/>
          <a:ext cx="5272392" cy="7020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shade val="50000"/>
                <a:hueOff val="-224838"/>
                <a:satOff val="-13656"/>
                <a:lumOff val="18989"/>
                <a:alphaOff val="0"/>
                <a:shade val="74000"/>
                <a:satMod val="130000"/>
                <a:lumMod val="90000"/>
              </a:schemeClr>
              <a:schemeClr val="accent1">
                <a:shade val="50000"/>
                <a:hueOff val="-224838"/>
                <a:satOff val="-13656"/>
                <a:lumOff val="1898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Appeal to a Higher Loyalty</a:t>
          </a:r>
          <a:endParaRPr lang="en-US" sz="3000" kern="1200"/>
        </a:p>
      </dsp:txBody>
      <dsp:txXfrm>
        <a:off x="34269" y="3239648"/>
        <a:ext cx="5203854" cy="633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DFB05-3E02-47B6-B633-3B695DBC8CD2}">
      <dsp:nvSpPr>
        <dsp:cNvPr id="0" name=""/>
        <dsp:cNvSpPr/>
      </dsp:nvSpPr>
      <dsp:spPr>
        <a:xfrm>
          <a:off x="0" y="437566"/>
          <a:ext cx="2700336" cy="1714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6">
                <a:shade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shade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BCAFF-CD30-404D-A758-BB5E224449ED}">
      <dsp:nvSpPr>
        <dsp:cNvPr id="0" name=""/>
        <dsp:cNvSpPr/>
      </dsp:nvSpPr>
      <dsp:spPr>
        <a:xfrm>
          <a:off x="300037" y="722602"/>
          <a:ext cx="2700336" cy="1714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Point of Reference</a:t>
          </a:r>
          <a:endParaRPr lang="en-US" sz="3400" kern="1200"/>
        </a:p>
      </dsp:txBody>
      <dsp:txXfrm>
        <a:off x="350259" y="772824"/>
        <a:ext cx="2599892" cy="1614269"/>
      </dsp:txXfrm>
    </dsp:sp>
    <dsp:sp modelId="{39B4B22D-0A30-4553-A83A-00568D710947}">
      <dsp:nvSpPr>
        <dsp:cNvPr id="0" name=""/>
        <dsp:cNvSpPr/>
      </dsp:nvSpPr>
      <dsp:spPr>
        <a:xfrm>
          <a:off x="3300411" y="437566"/>
          <a:ext cx="2700336" cy="1714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6">
                <a:shade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shade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F3F125-BCEF-4A8E-8402-F584B1F29BC2}">
      <dsp:nvSpPr>
        <dsp:cNvPr id="0" name=""/>
        <dsp:cNvSpPr/>
      </dsp:nvSpPr>
      <dsp:spPr>
        <a:xfrm>
          <a:off x="3600448" y="722602"/>
          <a:ext cx="2700336" cy="1714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Scapegoat to Release Tension</a:t>
          </a:r>
          <a:endParaRPr lang="en-US" sz="3400" kern="1200"/>
        </a:p>
      </dsp:txBody>
      <dsp:txXfrm>
        <a:off x="3650670" y="772824"/>
        <a:ext cx="2599892" cy="1614269"/>
      </dsp:txXfrm>
    </dsp:sp>
    <dsp:sp modelId="{DC12BE75-09EC-4317-93C3-40972F6735AD}">
      <dsp:nvSpPr>
        <dsp:cNvPr id="0" name=""/>
        <dsp:cNvSpPr/>
      </dsp:nvSpPr>
      <dsp:spPr>
        <a:xfrm>
          <a:off x="6600822" y="437566"/>
          <a:ext cx="2700336" cy="1714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6">
                <a:shade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shade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6FE249-E3C9-44A5-BD50-A6059674B467}">
      <dsp:nvSpPr>
        <dsp:cNvPr id="0" name=""/>
        <dsp:cNvSpPr/>
      </dsp:nvSpPr>
      <dsp:spPr>
        <a:xfrm>
          <a:off x="6900860" y="722602"/>
          <a:ext cx="2700336" cy="1714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Sense of Community and Solidarity</a:t>
          </a:r>
          <a:endParaRPr lang="en-US" sz="3400" kern="1200"/>
        </a:p>
      </dsp:txBody>
      <dsp:txXfrm>
        <a:off x="6951082" y="772824"/>
        <a:ext cx="2599892" cy="16142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E799-80BC-47C8-91FB-2A9B6D4F7F80}">
      <dsp:nvSpPr>
        <dsp:cNvPr id="0" name=""/>
        <dsp:cNvSpPr/>
      </dsp:nvSpPr>
      <dsp:spPr>
        <a:xfrm>
          <a:off x="0" y="298728"/>
          <a:ext cx="5914209" cy="19562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Children Diagnosed with Learning, Behavioural, and/or Emotional Problems</a:t>
          </a:r>
          <a:endParaRPr lang="en-US" sz="3800" kern="1200"/>
        </a:p>
      </dsp:txBody>
      <dsp:txXfrm>
        <a:off x="95496" y="394224"/>
        <a:ext cx="5723217" cy="1765248"/>
      </dsp:txXfrm>
    </dsp:sp>
    <dsp:sp modelId="{114676A0-5B01-41B8-B7AE-24205CEBA851}">
      <dsp:nvSpPr>
        <dsp:cNvPr id="0" name=""/>
        <dsp:cNvSpPr/>
      </dsp:nvSpPr>
      <dsp:spPr>
        <a:xfrm>
          <a:off x="0" y="2364408"/>
          <a:ext cx="5914209" cy="19562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2250410"/>
                <a:satOff val="-39578"/>
                <a:lumOff val="1569"/>
                <a:alphaOff val="0"/>
                <a:shade val="74000"/>
                <a:satMod val="130000"/>
                <a:lumMod val="90000"/>
              </a:schemeClr>
              <a:schemeClr val="accent2">
                <a:hueOff val="2250410"/>
                <a:satOff val="-39578"/>
                <a:lumOff val="156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Benefits:</a:t>
          </a:r>
          <a:endParaRPr lang="en-US" sz="3800" kern="1200"/>
        </a:p>
      </dsp:txBody>
      <dsp:txXfrm>
        <a:off x="95496" y="2459904"/>
        <a:ext cx="5723217" cy="1765248"/>
      </dsp:txXfrm>
    </dsp:sp>
    <dsp:sp modelId="{C68E6024-8BB2-4E61-9811-802E4F708713}">
      <dsp:nvSpPr>
        <dsp:cNvPr id="0" name=""/>
        <dsp:cNvSpPr/>
      </dsp:nvSpPr>
      <dsp:spPr>
        <a:xfrm>
          <a:off x="0" y="4320648"/>
          <a:ext cx="5914209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000" kern="1200"/>
            <a:t>Get Help</a:t>
          </a:r>
          <a:endParaRPr lang="en-US" sz="3000" kern="1200"/>
        </a:p>
      </dsp:txBody>
      <dsp:txXfrm>
        <a:off x="0" y="4320648"/>
        <a:ext cx="5914209" cy="629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ut-out symbol of transgender">
            <a:extLst>
              <a:ext uri="{FF2B5EF4-FFF2-40B4-BE49-F238E27FC236}">
                <a16:creationId xmlns:a16="http://schemas.microsoft.com/office/drawing/2014/main" id="{EE7754D6-03FA-48D5-1C3D-1C657B193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283" b="54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83F14-9F55-44F0-987A-98467A761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FFFFFF"/>
                </a:solidFill>
              </a:rPr>
              <a:t>Conformity and Nonconformity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9A42B-02F6-4925-8697-CE67AEA3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endParaRPr lang="en-CA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27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2BBE41-3095-49CE-89C1-7419C2AE746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993D86F2-481D-41A1-AC48-ECDDA6FE7F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B20293-0839-4D05-8EAC-A70AB511DEC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B783BF-AAFA-4C30-9EBC-2C65607B1FCC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2179E01-03C0-4BC2-B367-033DE0277FB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78A877D-DF93-425E-A672-8A326E4ACACD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4B8C1B4-5CAB-40A2-A8D8-6819FAA2FFCE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517F68-D05B-49EE-AC4A-4FA30812DEA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8045" y="354118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C4BC600-0AE0-41C9-BE5F-6001D8DA69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662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5FDF3-1632-4A46-89FE-CC227809D6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8374701" y="1539145"/>
            <a:ext cx="2433793" cy="3556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785E2B-F726-46F1-B09D-8BDAD45F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67" y="1041401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Ritualism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7C2FC-AC83-4EF2-AE45-DF927FA3B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2267" y="3657597"/>
            <a:ext cx="6528018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solidFill>
                  <a:schemeClr val="tx1"/>
                </a:solidFill>
              </a:rPr>
              <a:t>Reject the Goals – Accept the Means</a:t>
            </a:r>
          </a:p>
        </p:txBody>
      </p:sp>
    </p:spTree>
    <p:extLst>
      <p:ext uri="{BB962C8B-B14F-4D97-AF65-F5344CB8AC3E}">
        <p14:creationId xmlns:p14="http://schemas.microsoft.com/office/powerpoint/2010/main" val="29682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3A9D86E-2110-414C-A789-1B14FCD552E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A3ACA9-28FE-44FE-8439-756750473DB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A024A3-1C22-4ECE-9940-39AA528523B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810B5B84-2981-4BAE-930E-26E49E4FA9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6085A8-F07A-4D3B-90E2-2CFDA843890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B6D5E93-D00D-411E-8E34-619620A9CC16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96CE5CC-9673-442A-B737-1F339217A67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4967AA9-CD2C-4A63-B823-5B56765FAAA4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82FCE16-A312-4F38-8605-028781151CFD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CB3EA36-32FA-45B8-9C8E-B9F3520EE4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ECD77-0DFD-46EB-B2BC-3E410FF83E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25053" r="2" b="2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DC478F-1B0E-4A8A-B3B9-460AB0A0F17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41CB31-7278-4A7F-AA3E-4F7ED992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770" y="1041401"/>
            <a:ext cx="453852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Retreatism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3D83-3933-4319-B809-B35DCAACB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045" y="3657596"/>
            <a:ext cx="4513252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Reject the Goals – Reject the Means </a:t>
            </a:r>
          </a:p>
        </p:txBody>
      </p:sp>
    </p:spTree>
    <p:extLst>
      <p:ext uri="{BB962C8B-B14F-4D97-AF65-F5344CB8AC3E}">
        <p14:creationId xmlns:p14="http://schemas.microsoft.com/office/powerpoint/2010/main" val="273033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2BBE41-3095-49CE-89C1-7419C2AE746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993D86F2-481D-41A1-AC48-ECDDA6FE7F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B20293-0839-4D05-8EAC-A70AB511DEC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B783BF-AAFA-4C30-9EBC-2C65607B1FCC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2179E01-03C0-4BC2-B367-033DE0277FB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78A877D-DF93-425E-A672-8A326E4ACACD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4B8C1B4-5CAB-40A2-A8D8-6819FAA2FFCE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517F68-D05B-49EE-AC4A-4FA30812DEA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8045" y="354118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C4BC600-0AE0-41C9-BE5F-6001D8DA69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662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F7494-3C50-4B3E-8F0E-8E44B5CCB8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8170910" y="1353478"/>
            <a:ext cx="2839276" cy="4066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DDBDB-45B4-475D-9300-A4E8D043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67" y="1041401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Rebellion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25A9E-0472-4E81-8458-5C7B65B4CC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2267" y="3657597"/>
            <a:ext cx="6528018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solidFill>
                  <a:schemeClr val="tx1"/>
                </a:solidFill>
              </a:rPr>
              <a:t>Rejects Goals and Means – Seeks to Replace them with Other Goals and Means</a:t>
            </a:r>
          </a:p>
        </p:txBody>
      </p:sp>
    </p:spTree>
    <p:extLst>
      <p:ext uri="{BB962C8B-B14F-4D97-AF65-F5344CB8AC3E}">
        <p14:creationId xmlns:p14="http://schemas.microsoft.com/office/powerpoint/2010/main" val="255052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DF55B9-A4C7-4F8F-A6F4-F3EA9280B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03" y="834501"/>
            <a:ext cx="8930936" cy="51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2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0452C8-EFAC-4BBE-B829-CFE413A388B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97DE34-8296-40AE-9D7B-90FB53EABF6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60187E-55A2-47FB-9418-50199CD6831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BA2ED3-6662-40E0-97F2-A6AA30CD5198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125026-1D7D-4D22-9C46-B477B96A2612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3B6ABF-EFD9-487E-8DE4-362FB18D4BF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6E1520-2FF6-4854-9AF4-AEF2311B583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A5D1594-F7BA-4C1C-9385-FD09BD2A6F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51BC212-81ED-4D4F-A9E1-FE62C9B06D84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2993D6C-D352-4196-8909-21BFE9863722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52BDAD-556E-4C4C-B776-FD44D9082A6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6D91A09-3DF6-490E-955F-8671B86A13F3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EAA77F7-514B-46E6-980A-60EF52483366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63510C-FF2B-41B2-AEFC-A952A750740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4D0FF6F-093D-47AB-9CBA-8BBEF7F733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015D55-3DF5-4030-A6A9-3B99283070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412683" y="1881336"/>
            <a:ext cx="5278777" cy="2916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2D4B5-3000-4A00-8CC7-9E67242D7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Control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D898-3641-4E4A-9E74-16C844AAA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Social Control Keeps Us in Line</a:t>
            </a:r>
          </a:p>
          <a:p>
            <a:r>
              <a:rPr lang="en-US"/>
              <a:t>Strength of our Social Ties</a:t>
            </a:r>
          </a:p>
        </p:txBody>
      </p:sp>
    </p:spTree>
    <p:extLst>
      <p:ext uri="{BB962C8B-B14F-4D97-AF65-F5344CB8AC3E}">
        <p14:creationId xmlns:p14="http://schemas.microsoft.com/office/powerpoint/2010/main" val="2100703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65F3A-E6D5-4382-88DD-70FE3CA7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Social Bonds Theory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CBDEA2-0DD1-D153-225A-06F8AB697F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884081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749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25F48-72C7-4585-AB7D-809653A0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 sz="4100">
                <a:solidFill>
                  <a:srgbClr val="262626"/>
                </a:solidFill>
              </a:rPr>
              <a:t>Differential Association Theory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2389A4-B86C-780F-FFBD-B2E34F87D9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423697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927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166578C-4316-4C10-89C0-CBAD8BCB6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67EAD6BE-6743-4E5D-B371-D6D42229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A21397-70AD-4B22-B332-41C5E2CA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76B637C-5B6A-4B3F-951A-42C0E88B5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ACFCE98-3E90-4230-9F34-423CD9A73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B6E6422-6AEA-47B7-9770-5516483C4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432F8A4-33D0-4CE5-ACBF-F9BDA7C0A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131BEC-C257-4D33-A439-ED3DDB92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4100"/>
              <a:t>Differential Identification Theory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940E9A-BC73-4828-82AC-C6F5C9784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FF626-8AAB-4CFB-B8A1-F46BE182FF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37" r="1" b="1"/>
          <a:stretch/>
        </p:blipFill>
        <p:spPr>
          <a:xfrm>
            <a:off x="1412683" y="1410208"/>
            <a:ext cx="2433793" cy="385878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EBB388-E9A7-4AEA-BCD7-0922DECA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9EE3-5A99-4AAB-9D13-EEED57C6B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en-CA" dirty="0"/>
              <a:t>Glaser Building off the Gaps in Sutherland’s Work</a:t>
            </a:r>
          </a:p>
          <a:p>
            <a:r>
              <a:rPr lang="en-CA" dirty="0"/>
              <a:t>We Can Learn from Non-Significant Others</a:t>
            </a:r>
          </a:p>
          <a:p>
            <a:r>
              <a:rPr lang="en-CA" dirty="0"/>
              <a:t>Example of Slender Man</a:t>
            </a:r>
          </a:p>
        </p:txBody>
      </p:sp>
    </p:spTree>
    <p:extLst>
      <p:ext uri="{BB962C8B-B14F-4D97-AF65-F5344CB8AC3E}">
        <p14:creationId xmlns:p14="http://schemas.microsoft.com/office/powerpoint/2010/main" val="2332310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5723D1-BE23-4F7B-872D-35CA6D17FB7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CD8F0-C030-420D-9AA6-5D9243779F8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8E3BF-F464-4900-8994-851061A9AD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17D5A-941D-4B71-B810-926E99DB0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0602D6-3A81-42F8-AE67-1BAAFC967C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CC9FB9-1FA4-422E-924D-E69A587A6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Labelling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17B8B-A208-4FF7-A5B2-66A6C95FB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Grounded in Symbolic Interactionism</a:t>
            </a:r>
          </a:p>
          <a:p>
            <a:r>
              <a:rPr lang="en-US" sz="2800" dirty="0">
                <a:solidFill>
                  <a:srgbClr val="FFFFFF"/>
                </a:solidFill>
              </a:rPr>
              <a:t>Becker</a:t>
            </a:r>
          </a:p>
          <a:p>
            <a:r>
              <a:rPr lang="en-US" sz="2800" dirty="0">
                <a:solidFill>
                  <a:srgbClr val="FFFFFF"/>
                </a:solidFill>
              </a:rPr>
              <a:t>Focus is on Reactions to ‘Deviance’</a:t>
            </a:r>
          </a:p>
          <a:p>
            <a:r>
              <a:rPr lang="en-US" sz="2800" dirty="0">
                <a:solidFill>
                  <a:srgbClr val="FFFFFF"/>
                </a:solidFill>
              </a:rPr>
              <a:t>Eye of the Beholder</a:t>
            </a:r>
          </a:p>
          <a:p>
            <a:r>
              <a:rPr lang="en-US" sz="2800" dirty="0">
                <a:solidFill>
                  <a:srgbClr val="FFFFFF"/>
                </a:solidFill>
              </a:rPr>
              <a:t>Emphasis on Rule Breaking, not Norm Violations</a:t>
            </a:r>
          </a:p>
        </p:txBody>
      </p:sp>
    </p:spTree>
    <p:extLst>
      <p:ext uri="{BB962C8B-B14F-4D97-AF65-F5344CB8AC3E}">
        <p14:creationId xmlns:p14="http://schemas.microsoft.com/office/powerpoint/2010/main" val="111012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5723D1-BE23-4F7B-872D-35CA6D17FB7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D8F0-C030-420D-9AA6-5D9243779F8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315106-A7B3-4730-9E6C-5A878C46681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B860ED-0E27-4D8E-B5F4-C8C3F33C723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336C991-AA99-423E-8FE1-5BA9C97F2C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D96A0F-053F-4189-9492-E428829DF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4307" r="4377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E42A9-DB3B-419B-8CD3-208D4B14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Primary and Secondary Deviance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55447-CE0A-4BE0-9711-1DA262866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Primary Deviance</a:t>
            </a:r>
          </a:p>
          <a:p>
            <a:pPr lvl="1"/>
            <a:r>
              <a:rPr lang="en-US"/>
              <a:t>The initial act</a:t>
            </a:r>
          </a:p>
          <a:p>
            <a:r>
              <a:rPr lang="en-US"/>
              <a:t>Secondary Deviance</a:t>
            </a:r>
          </a:p>
          <a:p>
            <a:pPr lvl="1"/>
            <a:r>
              <a:rPr lang="en-US"/>
              <a:t>Internalization of deviant identity</a:t>
            </a:r>
          </a:p>
        </p:txBody>
      </p:sp>
    </p:spTree>
    <p:extLst>
      <p:ext uri="{BB962C8B-B14F-4D97-AF65-F5344CB8AC3E}">
        <p14:creationId xmlns:p14="http://schemas.microsoft.com/office/powerpoint/2010/main" val="1184617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5EC7-C04C-6239-DC1F-0A351D44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Conformity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4F81C-B799-EA33-CB58-589C13B6B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Conformity: circumstances where we may act or think differently in our given situation than we would if we were alone</a:t>
            </a:r>
          </a:p>
          <a:p>
            <a:r>
              <a:rPr lang="en-CA" dirty="0"/>
              <a:t>Different Forms of Conformity</a:t>
            </a:r>
          </a:p>
          <a:p>
            <a:pPr lvl="1"/>
            <a:r>
              <a:rPr lang="en-CA" dirty="0"/>
              <a:t>Compliance</a:t>
            </a:r>
          </a:p>
          <a:p>
            <a:pPr lvl="1"/>
            <a:r>
              <a:rPr lang="en-CA" dirty="0"/>
              <a:t>Obedience</a:t>
            </a:r>
          </a:p>
          <a:p>
            <a:pPr lvl="1"/>
            <a:r>
              <a:rPr lang="en-CA" dirty="0"/>
              <a:t>Acceptance</a:t>
            </a:r>
          </a:p>
        </p:txBody>
      </p:sp>
    </p:spTree>
    <p:extLst>
      <p:ext uri="{BB962C8B-B14F-4D97-AF65-F5344CB8AC3E}">
        <p14:creationId xmlns:p14="http://schemas.microsoft.com/office/powerpoint/2010/main" val="3622675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4D987424-EDAA-4EEC-9E86-C5E8D779B8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E9392845-A960-4F6A-8C12-52ABAF52FC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85" y="487353"/>
            <a:ext cx="11218182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7F1EC8A7-B6D9-4838-BC20-4850771ADD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6306D721-45C9-45D4-B83C-24E723F4A9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0C796-F734-4E39-86C1-3077F2FF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4625172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Techniques of Neutralization</a:t>
            </a:r>
          </a:p>
        </p:txBody>
      </p:sp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FF45BAFE-56B0-48D5-A6C0-6EB4C140AD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91056" y="1391055"/>
          <a:ext cx="5272392" cy="395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8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9F768F3-8F46-4EF0-9C14-EE6797B7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Reactions to Deviant Behaviour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FC30B2-909A-45B2-AFF9-EB5647FDF5A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1585348" y="1410208"/>
            <a:ext cx="5438752" cy="385878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22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5723D1-BE23-4F7B-872D-35CA6D17FB7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CD8F0-C030-420D-9AA6-5D9243779F8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1FE44B-46D1-485F-88E0-F790CE427F7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57D4B92A-5EF4-4B95-8004-943EE06280C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C93532B-75B6-4775-9B2B-2064D717726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6CE258-75E4-4B8E-9C2C-620A11F97FBE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AEEA47-89DA-4860-87E2-DC953998E6E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DDD0F81-BADD-46AE-BDB8-65D419C01DDC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8A4150D-E0D7-4796-8DF9-4BB3BA13E388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72FA93-03B0-4857-8946-E04C5E7E266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533BD-D55B-42FE-81AE-0283C73C78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5566" r="31566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F496D6-D50E-4BCE-A34B-B3434A367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Informal Labelling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C18B9-339B-48AA-B889-B65492810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dirty="0"/>
              <a:t>Informal Rules Broken</a:t>
            </a:r>
          </a:p>
          <a:p>
            <a:pPr algn="ctr"/>
            <a:r>
              <a:rPr lang="en-US" sz="2800" dirty="0"/>
              <a:t>Informal Social Control</a:t>
            </a:r>
          </a:p>
        </p:txBody>
      </p:sp>
    </p:spTree>
    <p:extLst>
      <p:ext uri="{BB962C8B-B14F-4D97-AF65-F5344CB8AC3E}">
        <p14:creationId xmlns:p14="http://schemas.microsoft.com/office/powerpoint/2010/main" val="352899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5723D1-BE23-4F7B-872D-35CA6D17FB7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CD8F0-C030-420D-9AA6-5D9243779F8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88DB6F-238F-4BEF-B28F-87D9F674A34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17F138-68A9-4F3F-B240-D26602C26CB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B796F99-70AC-4221-AB20-DFE9599613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C4564D-4ADE-4DA1-A767-F0DEDCE59F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1406" r="4406" b="-1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54B3C-48AC-459C-8C7A-FD50CE06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Formal Labelling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33FB-A51F-4BA7-AFF2-0450DF4DD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4412" y="2556932"/>
            <a:ext cx="4802184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Label Placed by Institution, Social Service</a:t>
            </a:r>
          </a:p>
          <a:p>
            <a:r>
              <a:rPr lang="en-US"/>
              <a:t>Documented</a:t>
            </a:r>
          </a:p>
          <a:p>
            <a:r>
              <a:rPr lang="en-US"/>
              <a:t>Formal Social Control</a:t>
            </a:r>
          </a:p>
        </p:txBody>
      </p:sp>
    </p:spTree>
    <p:extLst>
      <p:ext uri="{BB962C8B-B14F-4D97-AF65-F5344CB8AC3E}">
        <p14:creationId xmlns:p14="http://schemas.microsoft.com/office/powerpoint/2010/main" val="3014405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81940-495B-4A66-8272-EC395197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Societal Benefits of Formal Labelling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58118625-2F73-4E17-9881-1B238E3848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6310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B1084-C6D0-482B-91BB-93516F8B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Formal Labelling Pros and Cons: The Case of ‘Problem’ Children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35A920-4C62-C108-F9AF-0D7C7AF5E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060091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553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C45D2-F89E-4745-8D60-71829105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Formal Labelling Pros and Cons: The Case of ‘Problem’ Children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58D1-B834-4225-B7AB-7D7855700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Consequences: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Only seeing the label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All or nothing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Self-fulfilling prophecies and stigma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Over-medicating</a:t>
            </a:r>
          </a:p>
        </p:txBody>
      </p:sp>
    </p:spTree>
    <p:extLst>
      <p:ext uri="{BB962C8B-B14F-4D97-AF65-F5344CB8AC3E}">
        <p14:creationId xmlns:p14="http://schemas.microsoft.com/office/powerpoint/2010/main" val="334497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8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31" name="Straight Connector 14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6">
            <a:extLst>
              <a:ext uri="{FF2B5EF4-FFF2-40B4-BE49-F238E27FC236}">
                <a16:creationId xmlns:a16="http://schemas.microsoft.com/office/drawing/2014/main" id="{95177EBB-CFE5-4956-BEF9-46051963B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5"/>
            <a:ext cx="12192000" cy="6856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B1246B-BFF7-432E-91F4-BD5976CDA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8893F-0C4C-44BB-9DF2-0497DC7971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12049" r="1" b="9521"/>
          <a:stretch/>
        </p:blipFill>
        <p:spPr>
          <a:xfrm>
            <a:off x="486137" y="486352"/>
            <a:ext cx="11227443" cy="5877900"/>
          </a:xfrm>
          <a:prstGeom prst="rect">
            <a:avLst/>
          </a:prstGeom>
        </p:spPr>
      </p:pic>
      <p:cxnSp>
        <p:nvCxnSpPr>
          <p:cNvPr id="33" name="Straight Connector 20">
            <a:extLst>
              <a:ext uri="{FF2B5EF4-FFF2-40B4-BE49-F238E27FC236}">
                <a16:creationId xmlns:a16="http://schemas.microsoft.com/office/drawing/2014/main" id="{A8AD5635-2280-43AD-B912-ABA456022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2">
            <a:extLst>
              <a:ext uri="{FF2B5EF4-FFF2-40B4-BE49-F238E27FC236}">
                <a16:creationId xmlns:a16="http://schemas.microsoft.com/office/drawing/2014/main" id="{4C6BCF18-14D6-4F32-8F14-1BDDACB6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A61AC-7DD4-4C55-98EC-774E8DEB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Have </a:t>
            </a:r>
            <a:r>
              <a:rPr lang="en-US" sz="7200">
                <a:solidFill>
                  <a:schemeClr val="bg1"/>
                </a:solidFill>
              </a:rPr>
              <a:t>a Great Day!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E0B2C4-662B-49D2-9347-AE3E1A3FD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35" name="Rounded Rectangle 20">
              <a:extLst>
                <a:ext uri="{FF2B5EF4-FFF2-40B4-BE49-F238E27FC236}">
                  <a16:creationId xmlns:a16="http://schemas.microsoft.com/office/drawing/2014/main" id="{0198DF46-6765-4000-86C1-DE523729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A51A0C6-8760-4900-9C84-407DA025B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28" name="Rounded Rectangle 23">
              <a:extLst>
                <a:ext uri="{FF2B5EF4-FFF2-40B4-BE49-F238E27FC236}">
                  <a16:creationId xmlns:a16="http://schemas.microsoft.com/office/drawing/2014/main" id="{733FE318-0DA3-4162-95B3-12B2C6C43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7669D81-1C5E-4899-B0ED-9CB1D8CD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9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76B79-CA65-4798-D648-DA9A8415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Why Do We Conform?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5DF0BA-83F4-6BD9-A349-5597F3B358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567826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482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2F072-F598-675A-90E6-F2EB0F29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Classic Social Psychological Studies of Conformity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C7A2C-0796-7F67-10CD-02AF476D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Sherif</a:t>
            </a:r>
          </a:p>
          <a:p>
            <a:r>
              <a:rPr lang="en-CA">
                <a:solidFill>
                  <a:srgbClr val="212121"/>
                </a:solidFill>
              </a:rPr>
              <a:t>Asch</a:t>
            </a:r>
          </a:p>
          <a:p>
            <a:r>
              <a:rPr lang="en-CA">
                <a:solidFill>
                  <a:srgbClr val="212121"/>
                </a:solidFill>
              </a:rPr>
              <a:t>Milgram</a:t>
            </a:r>
          </a:p>
        </p:txBody>
      </p:sp>
    </p:spTree>
    <p:extLst>
      <p:ext uri="{BB962C8B-B14F-4D97-AF65-F5344CB8AC3E}">
        <p14:creationId xmlns:p14="http://schemas.microsoft.com/office/powerpoint/2010/main" val="137940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56AFDB-5490-6E9B-3D98-53997F324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800" err="1"/>
              <a:t>Sherif</a:t>
            </a:r>
            <a:r>
              <a:rPr lang="en-CA" sz="2800"/>
              <a:t> and the Auto-Kinetic Experiments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584A0F62-AB16-B89F-9AFB-82041CFAC6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4" r="6360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C662-0545-2D75-DA33-65D35EEDD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CA" dirty="0" err="1"/>
              <a:t>Muzafer</a:t>
            </a:r>
            <a:r>
              <a:rPr lang="en-CA" dirty="0"/>
              <a:t> </a:t>
            </a:r>
            <a:r>
              <a:rPr lang="en-CA" dirty="0" err="1"/>
              <a:t>Sherif</a:t>
            </a:r>
            <a:r>
              <a:rPr lang="en-CA" dirty="0"/>
              <a:t> – 1935</a:t>
            </a:r>
          </a:p>
          <a:p>
            <a:r>
              <a:rPr lang="en-CA" dirty="0"/>
              <a:t>How are Social Norms formed?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437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8" name="Rectangle 27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FFBC7E-8B97-3B9B-D200-FBABB8114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400"/>
              <a:t>Asch’s Conformity Experiments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creenshot, candle, design&#10;&#10;Description automatically generated">
            <a:extLst>
              <a:ext uri="{FF2B5EF4-FFF2-40B4-BE49-F238E27FC236}">
                <a16:creationId xmlns:a16="http://schemas.microsoft.com/office/drawing/2014/main" id="{6E3FB483-DE75-AB87-6714-AE057346F1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09" r="11298" b="-1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7456E2-9DBB-17C7-E130-F8BE5850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 err="1"/>
              <a:t>Soloman</a:t>
            </a:r>
            <a:r>
              <a:rPr lang="en-US" dirty="0"/>
              <a:t> Asch – 1950’s</a:t>
            </a:r>
          </a:p>
          <a:p>
            <a:r>
              <a:rPr lang="en-US" dirty="0"/>
              <a:t>How are our Opinions Shaped by those around us?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4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177EBB-CFE5-4956-BEF9-46051963B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5"/>
            <a:ext cx="12192000" cy="6856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B1246B-BFF7-432E-91F4-BD5976CDA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9995CA-0DA3-4142-8D23-B9D249AA5F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>
            <a:alphaModFix amt="35000"/>
          </a:blip>
          <a:srcRect t="15098" r="1" b="15099"/>
          <a:stretch/>
        </p:blipFill>
        <p:spPr>
          <a:xfrm>
            <a:off x="486137" y="486352"/>
            <a:ext cx="11227443" cy="58779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AD5635-2280-43AD-B912-ABA456022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C6BCF18-14D6-4F32-8F14-1BDDACB6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93B28-D414-4DFB-A5EF-6F4E34DD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What is Deviance?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E0B2C4-662B-49D2-9347-AE3E1A3FD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26" name="Rounded Rectangle 20">
              <a:extLst>
                <a:ext uri="{FF2B5EF4-FFF2-40B4-BE49-F238E27FC236}">
                  <a16:creationId xmlns:a16="http://schemas.microsoft.com/office/drawing/2014/main" id="{0198DF46-6765-4000-86C1-DE523729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A51A0C6-8760-4900-9C84-407DA025B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28" name="Rounded Rectangle 23">
              <a:extLst>
                <a:ext uri="{FF2B5EF4-FFF2-40B4-BE49-F238E27FC236}">
                  <a16:creationId xmlns:a16="http://schemas.microsoft.com/office/drawing/2014/main" id="{733FE318-0DA3-4162-95B3-12B2C6C43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7669D81-1C5E-4899-B0ED-9CB1D8CD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104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D21BF-3376-4B04-AAFD-AE307B8A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Anomie Theory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A0892-1209-4869-B925-A8870E213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212121"/>
                </a:solidFill>
              </a:rPr>
              <a:t>Merton</a:t>
            </a:r>
          </a:p>
          <a:p>
            <a:r>
              <a:rPr lang="en-CA">
                <a:solidFill>
                  <a:srgbClr val="212121"/>
                </a:solidFill>
              </a:rPr>
              <a:t>People are Guided by Culturally Appropriate Goals and Means</a:t>
            </a:r>
          </a:p>
          <a:p>
            <a:pPr lvl="1"/>
            <a:r>
              <a:rPr lang="en-CA">
                <a:solidFill>
                  <a:srgbClr val="212121"/>
                </a:solidFill>
              </a:rPr>
              <a:t>Strain occurs when these goals/means cannot be attained</a:t>
            </a:r>
          </a:p>
        </p:txBody>
      </p:sp>
    </p:spTree>
    <p:extLst>
      <p:ext uri="{BB962C8B-B14F-4D97-AF65-F5344CB8AC3E}">
        <p14:creationId xmlns:p14="http://schemas.microsoft.com/office/powerpoint/2010/main" val="3891647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3A9D86E-2110-414C-A789-1B14FCD552E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A3ACA9-28FE-44FE-8439-756750473DB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A024A3-1C22-4ECE-9940-39AA528523B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810B5B84-2981-4BAE-930E-26E49E4FA9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6085A8-F07A-4D3B-90E2-2CFDA843890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B6D5E93-D00D-411E-8E34-619620A9CC16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96CE5CC-9673-442A-B737-1F339217A67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CA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4967AA9-CD2C-4A63-B823-5B56765FAAA4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82FCE16-A312-4F38-8605-028781151CFD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CB3EA36-32FA-45B8-9C8E-B9F3520EE4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41E82F-BDC3-4F19-A28D-6FA3D33A8D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t="6510" r="-3" b="4758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DC478F-1B0E-4A8A-B3B9-460AB0A0F17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272048-7BCE-404D-ADCF-21B3B868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770" y="1041401"/>
            <a:ext cx="453852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394D-B9E2-4D5D-8D09-582A02AFB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045" y="3657596"/>
            <a:ext cx="4513252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Accept the Goals – Reject the Means</a:t>
            </a:r>
          </a:p>
        </p:txBody>
      </p:sp>
    </p:spTree>
    <p:extLst>
      <p:ext uri="{BB962C8B-B14F-4D97-AF65-F5344CB8AC3E}">
        <p14:creationId xmlns:p14="http://schemas.microsoft.com/office/powerpoint/2010/main" val="4266058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120</TotalTime>
  <Words>379</Words>
  <Application>Microsoft Office PowerPoint</Application>
  <PresentationFormat>Widescreen</PresentationFormat>
  <Paragraphs>93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Garamond</vt:lpstr>
      <vt:lpstr>Organic</vt:lpstr>
      <vt:lpstr>Conformity and Nonconformity</vt:lpstr>
      <vt:lpstr>Conformity</vt:lpstr>
      <vt:lpstr>Why Do We Conform?</vt:lpstr>
      <vt:lpstr>Classic Social Psychological Studies of Conformity</vt:lpstr>
      <vt:lpstr>Sherif and the Auto-Kinetic Experiments</vt:lpstr>
      <vt:lpstr>Asch’s Conformity Experiments</vt:lpstr>
      <vt:lpstr>What is Deviance?</vt:lpstr>
      <vt:lpstr>Anomie Theory</vt:lpstr>
      <vt:lpstr>Innovation</vt:lpstr>
      <vt:lpstr>Ritualism</vt:lpstr>
      <vt:lpstr>Retreatism</vt:lpstr>
      <vt:lpstr>Rebellion</vt:lpstr>
      <vt:lpstr>PowerPoint Presentation</vt:lpstr>
      <vt:lpstr>Control Theory</vt:lpstr>
      <vt:lpstr>Social Bonds Theory</vt:lpstr>
      <vt:lpstr>Differential Association Theory</vt:lpstr>
      <vt:lpstr>Differential Identification Theory</vt:lpstr>
      <vt:lpstr>Labelling Theory</vt:lpstr>
      <vt:lpstr>Primary and Secondary Deviance</vt:lpstr>
      <vt:lpstr>Techniques of Neutralization</vt:lpstr>
      <vt:lpstr>Reactions to Deviant Behaviour</vt:lpstr>
      <vt:lpstr>Informal Labelling</vt:lpstr>
      <vt:lpstr>Formal Labelling</vt:lpstr>
      <vt:lpstr>Societal Benefits of Formal Labelling</vt:lpstr>
      <vt:lpstr>Formal Labelling Pros and Cons: The Case of ‘Problem’ Children</vt:lpstr>
      <vt:lpstr>Formal Labelling Pros and Cons: The Case of ‘Problem’ Children</vt:lpstr>
      <vt:lpstr>Have a Great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Deviant Behaviour</dc:title>
  <dc:creator>Erica Speakman</dc:creator>
  <cp:lastModifiedBy>Speakman, Erica</cp:lastModifiedBy>
  <cp:revision>11</cp:revision>
  <dcterms:created xsi:type="dcterms:W3CDTF">2018-03-27T01:16:20Z</dcterms:created>
  <dcterms:modified xsi:type="dcterms:W3CDTF">2024-10-17T18:48:21Z</dcterms:modified>
</cp:coreProperties>
</file>